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36"/>
  </p:notesMasterIdLst>
  <p:sldIdLst>
    <p:sldId id="287" r:id="rId3"/>
    <p:sldId id="1187" r:id="rId4"/>
    <p:sldId id="288" r:id="rId5"/>
    <p:sldId id="338" r:id="rId6"/>
    <p:sldId id="323" r:id="rId7"/>
    <p:sldId id="318" r:id="rId8"/>
    <p:sldId id="319" r:id="rId9"/>
    <p:sldId id="320" r:id="rId10"/>
    <p:sldId id="340" r:id="rId11"/>
    <p:sldId id="341" r:id="rId12"/>
    <p:sldId id="343" r:id="rId13"/>
    <p:sldId id="321" r:id="rId14"/>
    <p:sldId id="326" r:id="rId15"/>
    <p:sldId id="322" r:id="rId16"/>
    <p:sldId id="339" r:id="rId17"/>
    <p:sldId id="290" r:id="rId18"/>
    <p:sldId id="330" r:id="rId19"/>
    <p:sldId id="380" r:id="rId20"/>
    <p:sldId id="347" r:id="rId21"/>
    <p:sldId id="350" r:id="rId22"/>
    <p:sldId id="348" r:id="rId23"/>
    <p:sldId id="351" r:id="rId24"/>
    <p:sldId id="1197" r:id="rId25"/>
    <p:sldId id="353" r:id="rId26"/>
    <p:sldId id="381" r:id="rId27"/>
    <p:sldId id="1196" r:id="rId28"/>
    <p:sldId id="386" r:id="rId29"/>
    <p:sldId id="1205" r:id="rId30"/>
    <p:sldId id="1206" r:id="rId31"/>
    <p:sldId id="1208" r:id="rId32"/>
    <p:sldId id="1207" r:id="rId33"/>
    <p:sldId id="1186" r:id="rId34"/>
    <p:sldId id="262" r:id="rId35"/>
  </p:sldIdLst>
  <p:sldSz cx="12252325" cy="6858000"/>
  <p:notesSz cx="6858000" cy="9144000"/>
  <p:defaultTextStyle>
    <a:defPPr>
      <a:defRPr lang="en-US"/>
    </a:defPPr>
    <a:lvl1pPr marL="0" algn="l" defTabSz="550377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1pPr>
    <a:lvl2pPr marL="550377" algn="l" defTabSz="550377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2pPr>
    <a:lvl3pPr marL="1100755" algn="l" defTabSz="550377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3pPr>
    <a:lvl4pPr marL="1651132" algn="l" defTabSz="550377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4pPr>
    <a:lvl5pPr marL="2201509" algn="l" defTabSz="550377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5pPr>
    <a:lvl6pPr marL="2751887" algn="l" defTabSz="550377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6pPr>
    <a:lvl7pPr marL="3302264" algn="l" defTabSz="550377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7pPr>
    <a:lvl8pPr marL="3852642" algn="l" defTabSz="550377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8pPr>
    <a:lvl9pPr marL="4403019" algn="l" defTabSz="550377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Soliman" initials="AS" lastIdx="1" clrIdx="0">
    <p:extLst>
      <p:ext uri="{19B8F6BF-5375-455C-9EA6-DF929625EA0E}">
        <p15:presenceInfo xmlns:p15="http://schemas.microsoft.com/office/powerpoint/2012/main" userId="09d38502260558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819"/>
    <a:srgbClr val="0000FF"/>
    <a:srgbClr val="234CF9"/>
    <a:srgbClr val="789B9A"/>
    <a:srgbClr val="D3C8A2"/>
    <a:srgbClr val="88B0BF"/>
    <a:srgbClr val="FBF813"/>
    <a:srgbClr val="FF99CC"/>
    <a:srgbClr val="991A65"/>
    <a:srgbClr val="EAF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7E61D-DE15-482D-A24E-14917BFA395E}" v="13" dt="2022-05-28T03:28:49.530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6807" autoAdjust="0"/>
  </p:normalViewPr>
  <p:slideViewPr>
    <p:cSldViewPr snapToGrid="0">
      <p:cViewPr varScale="1">
        <p:scale>
          <a:sx n="114" d="100"/>
          <a:sy n="114" d="100"/>
        </p:scale>
        <p:origin x="24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hmi Khalifa" userId="aea7561baa642922" providerId="LiveId" clId="{6557E61D-DE15-482D-A24E-14917BFA395E}"/>
    <pc:docChg chg="modSld">
      <pc:chgData name="Fahmi Khalifa" userId="aea7561baa642922" providerId="LiveId" clId="{6557E61D-DE15-482D-A24E-14917BFA395E}" dt="2022-05-28T03:28:49.530" v="14" actId="20577"/>
      <pc:docMkLst>
        <pc:docMk/>
      </pc:docMkLst>
      <pc:sldChg chg="modSp modAnim">
        <pc:chgData name="Fahmi Khalifa" userId="aea7561baa642922" providerId="LiveId" clId="{6557E61D-DE15-482D-A24E-14917BFA395E}" dt="2022-05-28T03:19:17.940" v="9" actId="20577"/>
        <pc:sldMkLst>
          <pc:docMk/>
          <pc:sldMk cId="2175913764" sldId="321"/>
        </pc:sldMkLst>
        <pc:spChg chg="mod">
          <ac:chgData name="Fahmi Khalifa" userId="aea7561baa642922" providerId="LiveId" clId="{6557E61D-DE15-482D-A24E-14917BFA395E}" dt="2022-05-28T03:19:17.940" v="9" actId="20577"/>
          <ac:spMkLst>
            <pc:docMk/>
            <pc:sldMk cId="2175913764" sldId="321"/>
            <ac:spMk id="55" creationId="{A7F566CF-9B3C-42A3-B47D-B372A11989FF}"/>
          </ac:spMkLst>
        </pc:spChg>
      </pc:sldChg>
      <pc:sldChg chg="modSp">
        <pc:chgData name="Fahmi Khalifa" userId="aea7561baa642922" providerId="LiveId" clId="{6557E61D-DE15-482D-A24E-14917BFA395E}" dt="2022-05-28T03:21:13.791" v="10" actId="108"/>
        <pc:sldMkLst>
          <pc:docMk/>
          <pc:sldMk cId="4014198050" sldId="324"/>
        </pc:sldMkLst>
        <pc:spChg chg="mod">
          <ac:chgData name="Fahmi Khalifa" userId="aea7561baa642922" providerId="LiveId" clId="{6557E61D-DE15-482D-A24E-14917BFA395E}" dt="2022-05-28T03:21:13.791" v="10" actId="108"/>
          <ac:spMkLst>
            <pc:docMk/>
            <pc:sldMk cId="4014198050" sldId="324"/>
            <ac:spMk id="153" creationId="{3484091A-6B00-4A5F-A672-C58A89299466}"/>
          </ac:spMkLst>
        </pc:spChg>
      </pc:sldChg>
      <pc:sldChg chg="modSp">
        <pc:chgData name="Fahmi Khalifa" userId="aea7561baa642922" providerId="LiveId" clId="{6557E61D-DE15-482D-A24E-14917BFA395E}" dt="2022-05-28T03:28:49.530" v="14" actId="20577"/>
        <pc:sldMkLst>
          <pc:docMk/>
          <pc:sldMk cId="2593051530" sldId="385"/>
        </pc:sldMkLst>
        <pc:spChg chg="mod">
          <ac:chgData name="Fahmi Khalifa" userId="aea7561baa642922" providerId="LiveId" clId="{6557E61D-DE15-482D-A24E-14917BFA395E}" dt="2022-05-28T03:28:49.530" v="14" actId="20577"/>
          <ac:spMkLst>
            <pc:docMk/>
            <pc:sldMk cId="2593051530" sldId="385"/>
            <ac:spMk id="31" creationId="{BA10930E-DA57-43ED-B1CD-BFFE9EC34647}"/>
          </ac:spMkLst>
        </pc:spChg>
      </pc:sldChg>
      <pc:sldChg chg="addSp modSp mod modAnim">
        <pc:chgData name="Fahmi Khalifa" userId="aea7561baa642922" providerId="LiveId" clId="{6557E61D-DE15-482D-A24E-14917BFA395E}" dt="2022-05-28T03:12:18.545" v="7"/>
        <pc:sldMkLst>
          <pc:docMk/>
          <pc:sldMk cId="3417851541" sldId="391"/>
        </pc:sldMkLst>
        <pc:spChg chg="add mod">
          <ac:chgData name="Fahmi Khalifa" userId="aea7561baa642922" providerId="LiveId" clId="{6557E61D-DE15-482D-A24E-14917BFA395E}" dt="2022-05-28T03:11:33.789" v="3" actId="14100"/>
          <ac:spMkLst>
            <pc:docMk/>
            <pc:sldMk cId="3417851541" sldId="391"/>
            <ac:spMk id="18" creationId="{627E6B45-437B-4533-BF8D-3E3B79CEDB15}"/>
          </ac:spMkLst>
        </pc:spChg>
        <pc:spChg chg="mod">
          <ac:chgData name="Fahmi Khalifa" userId="aea7561baa642922" providerId="LiveId" clId="{6557E61D-DE15-482D-A24E-14917BFA395E}" dt="2022-05-28T03:11:26.436" v="0" actId="14100"/>
          <ac:spMkLst>
            <pc:docMk/>
            <pc:sldMk cId="3417851541" sldId="391"/>
            <ac:spMk id="39" creationId="{CC708CE7-F977-4876-8CB3-EC24CE050D2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72B91-F445-4E8B-8870-C6FC9857173E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3100" y="1143000"/>
            <a:ext cx="5511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E86F3-7DB4-448E-A420-6F309595F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58589" rtl="0" eaLnBrk="1" latinLnBrk="0" hangingPunct="1">
      <a:defRPr sz="1127" kern="1200">
        <a:solidFill>
          <a:schemeClr val="tx1"/>
        </a:solidFill>
        <a:latin typeface="+mn-lt"/>
        <a:ea typeface="+mn-ea"/>
        <a:cs typeface="+mn-cs"/>
      </a:defRPr>
    </a:lvl1pPr>
    <a:lvl2pPr marL="429294" algn="l" defTabSz="858589" rtl="0" eaLnBrk="1" latinLnBrk="0" hangingPunct="1">
      <a:defRPr sz="1127" kern="1200">
        <a:solidFill>
          <a:schemeClr val="tx1"/>
        </a:solidFill>
        <a:latin typeface="+mn-lt"/>
        <a:ea typeface="+mn-ea"/>
        <a:cs typeface="+mn-cs"/>
      </a:defRPr>
    </a:lvl2pPr>
    <a:lvl3pPr marL="858589" algn="l" defTabSz="858589" rtl="0" eaLnBrk="1" latinLnBrk="0" hangingPunct="1">
      <a:defRPr sz="1127" kern="1200">
        <a:solidFill>
          <a:schemeClr val="tx1"/>
        </a:solidFill>
        <a:latin typeface="+mn-lt"/>
        <a:ea typeface="+mn-ea"/>
        <a:cs typeface="+mn-cs"/>
      </a:defRPr>
    </a:lvl3pPr>
    <a:lvl4pPr marL="1287883" algn="l" defTabSz="858589" rtl="0" eaLnBrk="1" latinLnBrk="0" hangingPunct="1">
      <a:defRPr sz="1127" kern="1200">
        <a:solidFill>
          <a:schemeClr val="tx1"/>
        </a:solidFill>
        <a:latin typeface="+mn-lt"/>
        <a:ea typeface="+mn-ea"/>
        <a:cs typeface="+mn-cs"/>
      </a:defRPr>
    </a:lvl4pPr>
    <a:lvl5pPr marL="1717177" algn="l" defTabSz="858589" rtl="0" eaLnBrk="1" latinLnBrk="0" hangingPunct="1">
      <a:defRPr sz="1127" kern="1200">
        <a:solidFill>
          <a:schemeClr val="tx1"/>
        </a:solidFill>
        <a:latin typeface="+mn-lt"/>
        <a:ea typeface="+mn-ea"/>
        <a:cs typeface="+mn-cs"/>
      </a:defRPr>
    </a:lvl5pPr>
    <a:lvl6pPr marL="2146472" algn="l" defTabSz="858589" rtl="0" eaLnBrk="1" latinLnBrk="0" hangingPunct="1">
      <a:defRPr sz="1127" kern="1200">
        <a:solidFill>
          <a:schemeClr val="tx1"/>
        </a:solidFill>
        <a:latin typeface="+mn-lt"/>
        <a:ea typeface="+mn-ea"/>
        <a:cs typeface="+mn-cs"/>
      </a:defRPr>
    </a:lvl6pPr>
    <a:lvl7pPr marL="2575766" algn="l" defTabSz="858589" rtl="0" eaLnBrk="1" latinLnBrk="0" hangingPunct="1">
      <a:defRPr sz="1127" kern="1200">
        <a:solidFill>
          <a:schemeClr val="tx1"/>
        </a:solidFill>
        <a:latin typeface="+mn-lt"/>
        <a:ea typeface="+mn-ea"/>
        <a:cs typeface="+mn-cs"/>
      </a:defRPr>
    </a:lvl7pPr>
    <a:lvl8pPr marL="3005060" algn="l" defTabSz="858589" rtl="0" eaLnBrk="1" latinLnBrk="0" hangingPunct="1">
      <a:defRPr sz="1127" kern="1200">
        <a:solidFill>
          <a:schemeClr val="tx1"/>
        </a:solidFill>
        <a:latin typeface="+mn-lt"/>
        <a:ea typeface="+mn-ea"/>
        <a:cs typeface="+mn-cs"/>
      </a:defRPr>
    </a:lvl8pPr>
    <a:lvl9pPr marL="3434355" algn="l" defTabSz="858589" rtl="0" eaLnBrk="1" latinLnBrk="0" hangingPunct="1">
      <a:defRPr sz="112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inputs are equal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5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A3B41"/>
                </a:solidFill>
                <a:effectLst/>
                <a:latin typeface="Barlow Condensed" panose="020B0604020202020204" pitchFamily="2" charset="0"/>
              </a:rPr>
              <a:t>A gradient measures how much the output of a function changes if you change the inputs a little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94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A3B41"/>
                </a:solidFill>
                <a:effectLst/>
                <a:latin typeface="Barlow Condensed" panose="020B0604020202020204" pitchFamily="2" charset="0"/>
              </a:rPr>
              <a:t>A gradient measures how much the output of a function changes if you change the inputs a little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65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A3B41"/>
                </a:solidFill>
                <a:effectLst/>
                <a:latin typeface="Barlow Condensed" panose="020B0604020202020204" pitchFamily="2" charset="0"/>
              </a:rPr>
              <a:t>A gradient measures how much the output of a function changes if you change the inputs a little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74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A3B41"/>
                </a:solidFill>
                <a:effectLst/>
                <a:latin typeface="Barlow Condensed" panose="020B0604020202020204" pitchFamily="2" charset="0"/>
              </a:rPr>
              <a:t>A gradient measures how much the output of a function changes if you change the inputs a little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7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A3B41"/>
                </a:solidFill>
                <a:effectLst/>
                <a:latin typeface="Barlow Condensed" panose="020B0604020202020204" pitchFamily="2" charset="0"/>
              </a:rPr>
              <a:t>A gradient measures how much the output of a function changes if you change the inputs a little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60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A3B41"/>
                </a:solidFill>
                <a:effectLst/>
                <a:latin typeface="Barlow Condensed" panose="020B0604020202020204" pitchFamily="2" charset="0"/>
              </a:rPr>
              <a:t>A gradient measures how much the output of a function changes if you change the inputs a little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0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inputs are equal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3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inputs are equal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39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inputs are equal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2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inputs are equal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inputs are equal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64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inputs are equal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4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5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inputs are equal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9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A3B41"/>
                </a:solidFill>
                <a:effectLst/>
                <a:latin typeface="Barlow Condensed" panose="020B0604020202020204" pitchFamily="2" charset="0"/>
              </a:rPr>
              <a:t>A gradient measures how much the output of a function changes if you change the inputs a little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E86F3-7DB4-448E-A420-6F309595FB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1122363"/>
            <a:ext cx="918924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602038"/>
            <a:ext cx="918924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C5C0-3EBD-4C67-94C9-062B6B455D56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94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9D85-ABD6-4BE2-9216-6393181C6C66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65125"/>
            <a:ext cx="264190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65125"/>
            <a:ext cx="777256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A086-221F-4611-94DC-7FD28555DD5A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13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490" y="770467"/>
            <a:ext cx="1083565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815" y="4206876"/>
            <a:ext cx="927386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54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90" y="767419"/>
            <a:ext cx="10834118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815" y="4204209"/>
            <a:ext cx="9271947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4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004" y="1998134"/>
            <a:ext cx="4686514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1074" y="1998134"/>
            <a:ext cx="4686514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64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004" y="2040467"/>
            <a:ext cx="4686514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004" y="2753084"/>
            <a:ext cx="4686514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7333" y="2038435"/>
            <a:ext cx="468651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7333" y="2750990"/>
            <a:ext cx="4686514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27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02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64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57703" y="0"/>
            <a:ext cx="459462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02281" y="542282"/>
            <a:ext cx="340002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770" y="762000"/>
            <a:ext cx="6126163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6931" y="2511813"/>
            <a:ext cx="3415336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51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E40CC-D23A-4816-9476-98C28A8FDEDE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5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36" y="5418668"/>
            <a:ext cx="10834118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252325" cy="5330952"/>
          </a:xfrm>
          <a:solidFill>
            <a:schemeClr val="tx2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004" y="5909735"/>
            <a:ext cx="9275010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2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03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87214" y="695325"/>
            <a:ext cx="2641908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5342" y="714376"/>
            <a:ext cx="7772569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2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709739"/>
            <a:ext cx="1056763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589464"/>
            <a:ext cx="1056763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6C3-F7D0-41B4-8C36-CA97B7FCECD7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1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825625"/>
            <a:ext cx="5207238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825625"/>
            <a:ext cx="5207238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35977-0102-4C43-8064-0C25DE267142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8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65126"/>
            <a:ext cx="105676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681163"/>
            <a:ext cx="518330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505075"/>
            <a:ext cx="518330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681163"/>
            <a:ext cx="520883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505075"/>
            <a:ext cx="520883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196-C092-400D-8274-F74585EF5922}" type="datetime1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93BC-4A23-4FFB-BB39-D83C6B8EAA36}" type="datetime1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0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66D-2017-4B03-B646-CA6AEA5F9C11}" type="datetime1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1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457200"/>
            <a:ext cx="395169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987426"/>
            <a:ext cx="620274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2057400"/>
            <a:ext cx="395169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B16A-1B42-42CB-AB3F-C6902ACCB849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7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457200"/>
            <a:ext cx="395169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987426"/>
            <a:ext cx="620274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2057400"/>
            <a:ext cx="395169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6494-1EFC-4577-9D10-09E186F95933}" type="datetime1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65126"/>
            <a:ext cx="105676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825625"/>
            <a:ext cx="10567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6356351"/>
            <a:ext cx="275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8194-C996-4128-A7CA-F58921D4AB84}" type="datetime1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6356351"/>
            <a:ext cx="413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6356351"/>
            <a:ext cx="275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5F329-02EE-4F4A-8B74-A2264237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76" y="499533"/>
            <a:ext cx="10826078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004" y="2011680"/>
            <a:ext cx="1080693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193" y="6412447"/>
            <a:ext cx="41351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04835"/>
            <a:fld id="{5586B75A-687E-405C-8A0B-8D00578BA2C3}" type="datetimeFigureOut">
              <a:rPr lang="en-US" smtClean="0">
                <a:solidFill>
                  <a:prstClr val="white">
                    <a:alpha val="80000"/>
                  </a:prstClr>
                </a:solidFill>
              </a:rPr>
              <a:pPr defTabSz="304835"/>
              <a:t>4/27/2024</a:t>
            </a:fld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9193" y="6554697"/>
            <a:ext cx="505408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04835"/>
            <a:endParaRPr lang="en-US" dirty="0">
              <a:solidFill>
                <a:prstClr val="white">
                  <a:alpha val="8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7289" y="5876413"/>
            <a:ext cx="2940558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pPr defTabSz="304835"/>
            <a:fld id="{4FAB73BC-B049-4115-A692-8D63A059BFB8}" type="slidenum">
              <a:rPr lang="en-US" smtClean="0">
                <a:solidFill>
                  <a:prstClr val="white">
                    <a:alpha val="20000"/>
                  </a:prstClr>
                </a:solidFill>
              </a:rPr>
              <a:pPr defTabSz="304835"/>
              <a:t>‹#›</a:t>
            </a:fld>
            <a:endParaRPr lang="en-US" dirty="0">
              <a:solidFill>
                <a:prstClr val="white">
                  <a:alpha val="2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8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3.png"/><Relationship Id="rId18" Type="http://schemas.openxmlformats.org/officeDocument/2006/relationships/image" Target="../media/image220.png"/><Relationship Id="rId21" Type="http://schemas.openxmlformats.org/officeDocument/2006/relationships/image" Target="../media/image19.png"/><Relationship Id="rId12" Type="http://schemas.openxmlformats.org/officeDocument/2006/relationships/image" Target="../media/image32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0" Type="http://schemas.openxmlformats.org/officeDocument/2006/relationships/image" Target="../media/image20.png"/><Relationship Id="rId19" Type="http://schemas.openxmlformats.org/officeDocument/2006/relationships/image" Target="../media/image3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41.png"/><Relationship Id="rId3" Type="http://schemas.openxmlformats.org/officeDocument/2006/relationships/image" Target="../media/image240.png"/><Relationship Id="rId7" Type="http://schemas.openxmlformats.org/officeDocument/2006/relationships/image" Target="../media/image36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10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8" Type="http://schemas.openxmlformats.org/officeDocument/2006/relationships/image" Target="../media/image98.png"/><Relationship Id="rId26" Type="http://schemas.openxmlformats.org/officeDocument/2006/relationships/image" Target="../media/image115.png"/><Relationship Id="rId3" Type="http://schemas.openxmlformats.org/officeDocument/2006/relationships/image" Target="../media/image930.png"/><Relationship Id="rId17" Type="http://schemas.openxmlformats.org/officeDocument/2006/relationships/image" Target="../media/image107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5" Type="http://schemas.openxmlformats.org/officeDocument/2006/relationships/image" Target="../media/image114.png"/><Relationship Id="rId16" Type="http://schemas.openxmlformats.org/officeDocument/2006/relationships/image" Target="../media/image106.png"/><Relationship Id="rId20" Type="http://schemas.openxmlformats.org/officeDocument/2006/relationships/image" Target="../media/image83.png"/><Relationship Id="rId2" Type="http://schemas.openxmlformats.org/officeDocument/2006/relationships/image" Target="../media/image920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3.png"/><Relationship Id="rId15" Type="http://schemas.openxmlformats.org/officeDocument/2006/relationships/image" Target="../media/image105.png"/><Relationship Id="rId5" Type="http://schemas.openxmlformats.org/officeDocument/2006/relationships/image" Target="../media/image950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9" Type="http://schemas.openxmlformats.org/officeDocument/2006/relationships/image" Target="../media/image109.png"/><Relationship Id="rId10" Type="http://schemas.openxmlformats.org/officeDocument/2006/relationships/image" Target="../media/image100.png"/><Relationship Id="rId14" Type="http://schemas.openxmlformats.org/officeDocument/2006/relationships/image" Target="../media/image104.png"/><Relationship Id="rId4" Type="http://schemas.openxmlformats.org/officeDocument/2006/relationships/image" Target="../media/image940.png"/><Relationship Id="rId9" Type="http://schemas.openxmlformats.org/officeDocument/2006/relationships/image" Target="../media/image99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20.png"/><Relationship Id="rId3" Type="http://schemas.openxmlformats.org/officeDocument/2006/relationships/image" Target="../media/image930.png"/><Relationship Id="rId21" Type="http://schemas.openxmlformats.org/officeDocument/2006/relationships/image" Target="../media/image1180.png"/><Relationship Id="rId7" Type="http://schemas.openxmlformats.org/officeDocument/2006/relationships/image" Target="../media/image97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5.png"/><Relationship Id="rId2" Type="http://schemas.openxmlformats.org/officeDocument/2006/relationships/image" Target="../media/image920.png"/><Relationship Id="rId16" Type="http://schemas.openxmlformats.org/officeDocument/2006/relationships/image" Target="../media/image107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18.png"/><Relationship Id="rId24" Type="http://schemas.openxmlformats.org/officeDocument/2006/relationships/image" Target="../media/image119.png"/><Relationship Id="rId5" Type="http://schemas.openxmlformats.org/officeDocument/2006/relationships/image" Target="../media/image950.png"/><Relationship Id="rId15" Type="http://schemas.openxmlformats.org/officeDocument/2006/relationships/image" Target="../media/image106.png"/><Relationship Id="rId23" Type="http://schemas.openxmlformats.org/officeDocument/2006/relationships/image" Target="../media/image113.png"/><Relationship Id="rId28" Type="http://schemas.openxmlformats.org/officeDocument/2006/relationships/image" Target="../media/image101.png"/><Relationship Id="rId10" Type="http://schemas.openxmlformats.org/officeDocument/2006/relationships/image" Target="../media/image100.png"/><Relationship Id="rId4" Type="http://schemas.openxmlformats.org/officeDocument/2006/relationships/image" Target="../media/image940.png"/><Relationship Id="rId9" Type="http://schemas.openxmlformats.org/officeDocument/2006/relationships/image" Target="../media/image99.png"/><Relationship Id="rId14" Type="http://schemas.openxmlformats.org/officeDocument/2006/relationships/image" Target="../media/image105.png"/><Relationship Id="rId22" Type="http://schemas.openxmlformats.org/officeDocument/2006/relationships/image" Target="../media/image112.png"/><Relationship Id="rId27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9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1.png"/><Relationship Id="rId4" Type="http://schemas.openxmlformats.org/officeDocument/2006/relationships/hyperlink" Target="https://datascience-enthusiast.com/figures/cost.jp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autifulnow.is/discover/wellness/new-brain-flows-are-beautiful-no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tbodysmart.com/nervous-system/neuron-synapse-structure" TargetMode="Externa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understanding-backpropagation-abcc509ca9d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hyperlink" Target="https://www.analyticsvidhya.com/blog/2021/06/the-challenge-of-vanishing-exploding-gradients-in-deep-neural-network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6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natureofcode.com/book/chapter-10-neural-network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8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5" Type="http://schemas.openxmlformats.org/officeDocument/2006/relationships/image" Target="../media/image711.png"/><Relationship Id="rId10" Type="http://schemas.openxmlformats.org/officeDocument/2006/relationships/image" Target="../media/image9.png"/><Relationship Id="rId4" Type="http://schemas.openxmlformats.org/officeDocument/2006/relationships/image" Target="../media/image61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6.png"/><Relationship Id="rId18" Type="http://schemas.openxmlformats.org/officeDocument/2006/relationships/image" Target="../media/image23.png"/><Relationship Id="rId21" Type="http://schemas.openxmlformats.org/officeDocument/2006/relationships/image" Target="../media/image25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15" Type="http://schemas.openxmlformats.org/officeDocument/2006/relationships/image" Target="../media/image15.png"/><Relationship Id="rId19" Type="http://schemas.openxmlformats.org/officeDocument/2006/relationships/image" Target="../media/image19.png"/><Relationship Id="rId9" Type="http://schemas.openxmlformats.org/officeDocument/2006/relationships/image" Target="../media/image1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258644" y="821686"/>
            <a:ext cx="11698224" cy="5865912"/>
          </a:xfrm>
          <a:custGeom>
            <a:avLst/>
            <a:gdLst>
              <a:gd name="connsiteX0" fmla="*/ 0 w 9804400"/>
              <a:gd name="connsiteY0" fmla="*/ 102022 h 3310246"/>
              <a:gd name="connsiteX1" fmla="*/ 102022 w 9804400"/>
              <a:gd name="connsiteY1" fmla="*/ 0 h 3310246"/>
              <a:gd name="connsiteX2" fmla="*/ 9702378 w 9804400"/>
              <a:gd name="connsiteY2" fmla="*/ 0 h 3310246"/>
              <a:gd name="connsiteX3" fmla="*/ 9804400 w 9804400"/>
              <a:gd name="connsiteY3" fmla="*/ 102022 h 3310246"/>
              <a:gd name="connsiteX4" fmla="*/ 9804400 w 9804400"/>
              <a:gd name="connsiteY4" fmla="*/ 3208224 h 3310246"/>
              <a:gd name="connsiteX5" fmla="*/ 9702378 w 9804400"/>
              <a:gd name="connsiteY5" fmla="*/ 3310246 h 3310246"/>
              <a:gd name="connsiteX6" fmla="*/ 102022 w 9804400"/>
              <a:gd name="connsiteY6" fmla="*/ 3310246 h 3310246"/>
              <a:gd name="connsiteX7" fmla="*/ 0 w 9804400"/>
              <a:gd name="connsiteY7" fmla="*/ 3208224 h 3310246"/>
              <a:gd name="connsiteX8" fmla="*/ 0 w 9804400"/>
              <a:gd name="connsiteY8" fmla="*/ 102022 h 3310246"/>
              <a:gd name="connsiteX0" fmla="*/ 0 w 9804400"/>
              <a:gd name="connsiteY0" fmla="*/ 102022 h 3872265"/>
              <a:gd name="connsiteX1" fmla="*/ 102022 w 9804400"/>
              <a:gd name="connsiteY1" fmla="*/ 0 h 3872265"/>
              <a:gd name="connsiteX2" fmla="*/ 9702378 w 9804400"/>
              <a:gd name="connsiteY2" fmla="*/ 0 h 3872265"/>
              <a:gd name="connsiteX3" fmla="*/ 9804400 w 9804400"/>
              <a:gd name="connsiteY3" fmla="*/ 102022 h 3872265"/>
              <a:gd name="connsiteX4" fmla="*/ 9804400 w 9804400"/>
              <a:gd name="connsiteY4" fmla="*/ 3208224 h 3872265"/>
              <a:gd name="connsiteX5" fmla="*/ 9702378 w 9804400"/>
              <a:gd name="connsiteY5" fmla="*/ 3310246 h 3872265"/>
              <a:gd name="connsiteX6" fmla="*/ 4754880 w 9804400"/>
              <a:gd name="connsiteY6" fmla="*/ 3872258 h 3872265"/>
              <a:gd name="connsiteX7" fmla="*/ 102022 w 9804400"/>
              <a:gd name="connsiteY7" fmla="*/ 3310246 h 3872265"/>
              <a:gd name="connsiteX8" fmla="*/ 0 w 9804400"/>
              <a:gd name="connsiteY8" fmla="*/ 3208224 h 3872265"/>
              <a:gd name="connsiteX9" fmla="*/ 0 w 9804400"/>
              <a:gd name="connsiteY9" fmla="*/ 102022 h 3872265"/>
              <a:gd name="connsiteX0" fmla="*/ 0 w 9804400"/>
              <a:gd name="connsiteY0" fmla="*/ 102022 h 4878100"/>
              <a:gd name="connsiteX1" fmla="*/ 102022 w 9804400"/>
              <a:gd name="connsiteY1" fmla="*/ 0 h 4878100"/>
              <a:gd name="connsiteX2" fmla="*/ 9702378 w 9804400"/>
              <a:gd name="connsiteY2" fmla="*/ 0 h 4878100"/>
              <a:gd name="connsiteX3" fmla="*/ 9804400 w 9804400"/>
              <a:gd name="connsiteY3" fmla="*/ 102022 h 4878100"/>
              <a:gd name="connsiteX4" fmla="*/ 9804400 w 9804400"/>
              <a:gd name="connsiteY4" fmla="*/ 3208224 h 4878100"/>
              <a:gd name="connsiteX5" fmla="*/ 9702378 w 9804400"/>
              <a:gd name="connsiteY5" fmla="*/ 3310246 h 4878100"/>
              <a:gd name="connsiteX6" fmla="*/ 4754880 w 9804400"/>
              <a:gd name="connsiteY6" fmla="*/ 4878098 h 4878100"/>
              <a:gd name="connsiteX7" fmla="*/ 102022 w 9804400"/>
              <a:gd name="connsiteY7" fmla="*/ 3310246 h 4878100"/>
              <a:gd name="connsiteX8" fmla="*/ 0 w 9804400"/>
              <a:gd name="connsiteY8" fmla="*/ 3208224 h 4878100"/>
              <a:gd name="connsiteX9" fmla="*/ 0 w 9804400"/>
              <a:gd name="connsiteY9" fmla="*/ 102022 h 4878100"/>
              <a:gd name="connsiteX0" fmla="*/ 0 w 9804400"/>
              <a:gd name="connsiteY0" fmla="*/ 102022 h 4888260"/>
              <a:gd name="connsiteX1" fmla="*/ 102022 w 9804400"/>
              <a:gd name="connsiteY1" fmla="*/ 0 h 4888260"/>
              <a:gd name="connsiteX2" fmla="*/ 9702378 w 9804400"/>
              <a:gd name="connsiteY2" fmla="*/ 0 h 4888260"/>
              <a:gd name="connsiteX3" fmla="*/ 9804400 w 9804400"/>
              <a:gd name="connsiteY3" fmla="*/ 102022 h 4888260"/>
              <a:gd name="connsiteX4" fmla="*/ 9804400 w 9804400"/>
              <a:gd name="connsiteY4" fmla="*/ 3208224 h 4888260"/>
              <a:gd name="connsiteX5" fmla="*/ 9702378 w 9804400"/>
              <a:gd name="connsiteY5" fmla="*/ 3310246 h 4888260"/>
              <a:gd name="connsiteX6" fmla="*/ 5040991 w 9804400"/>
              <a:gd name="connsiteY6" fmla="*/ 4888258 h 4888260"/>
              <a:gd name="connsiteX7" fmla="*/ 102022 w 9804400"/>
              <a:gd name="connsiteY7" fmla="*/ 3310246 h 4888260"/>
              <a:gd name="connsiteX8" fmla="*/ 0 w 9804400"/>
              <a:gd name="connsiteY8" fmla="*/ 3208224 h 4888260"/>
              <a:gd name="connsiteX9" fmla="*/ 0 w 9804400"/>
              <a:gd name="connsiteY9" fmla="*/ 102022 h 4888260"/>
              <a:gd name="connsiteX0" fmla="*/ 0 w 9804400"/>
              <a:gd name="connsiteY0" fmla="*/ 102022 h 4888260"/>
              <a:gd name="connsiteX1" fmla="*/ 102022 w 9804400"/>
              <a:gd name="connsiteY1" fmla="*/ 0 h 4888260"/>
              <a:gd name="connsiteX2" fmla="*/ 9702378 w 9804400"/>
              <a:gd name="connsiteY2" fmla="*/ 0 h 4888260"/>
              <a:gd name="connsiteX3" fmla="*/ 9804400 w 9804400"/>
              <a:gd name="connsiteY3" fmla="*/ 102022 h 4888260"/>
              <a:gd name="connsiteX4" fmla="*/ 9804400 w 9804400"/>
              <a:gd name="connsiteY4" fmla="*/ 3208224 h 4888260"/>
              <a:gd name="connsiteX5" fmla="*/ 9702378 w 9804400"/>
              <a:gd name="connsiteY5" fmla="*/ 3310246 h 4888260"/>
              <a:gd name="connsiteX6" fmla="*/ 5010336 w 9804400"/>
              <a:gd name="connsiteY6" fmla="*/ 4888258 h 4888260"/>
              <a:gd name="connsiteX7" fmla="*/ 102022 w 9804400"/>
              <a:gd name="connsiteY7" fmla="*/ 3310246 h 4888260"/>
              <a:gd name="connsiteX8" fmla="*/ 0 w 9804400"/>
              <a:gd name="connsiteY8" fmla="*/ 3208224 h 4888260"/>
              <a:gd name="connsiteX9" fmla="*/ 0 w 9804400"/>
              <a:gd name="connsiteY9" fmla="*/ 102022 h 488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4400" h="4888260">
                <a:moveTo>
                  <a:pt x="0" y="102022"/>
                </a:moveTo>
                <a:cubicBezTo>
                  <a:pt x="0" y="45677"/>
                  <a:pt x="45677" y="0"/>
                  <a:pt x="102022" y="0"/>
                </a:cubicBezTo>
                <a:lnTo>
                  <a:pt x="9702378" y="0"/>
                </a:lnTo>
                <a:cubicBezTo>
                  <a:pt x="9758723" y="0"/>
                  <a:pt x="9804400" y="45677"/>
                  <a:pt x="9804400" y="102022"/>
                </a:cubicBezTo>
                <a:lnTo>
                  <a:pt x="9804400" y="3208224"/>
                </a:lnTo>
                <a:cubicBezTo>
                  <a:pt x="9804400" y="3264569"/>
                  <a:pt x="9758723" y="3310246"/>
                  <a:pt x="9702378" y="3310246"/>
                </a:cubicBezTo>
                <a:cubicBezTo>
                  <a:pt x="8090465" y="3307930"/>
                  <a:pt x="6622249" y="4890574"/>
                  <a:pt x="5010336" y="4888258"/>
                </a:cubicBezTo>
                <a:cubicBezTo>
                  <a:pt x="3422130" y="4890574"/>
                  <a:pt x="1690228" y="3307930"/>
                  <a:pt x="102022" y="3310246"/>
                </a:cubicBezTo>
                <a:cubicBezTo>
                  <a:pt x="45677" y="3310246"/>
                  <a:pt x="0" y="3264569"/>
                  <a:pt x="0" y="3208224"/>
                </a:cubicBezTo>
                <a:lnTo>
                  <a:pt x="0" y="10202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26958" r="26155"/>
          <a:stretch/>
        </p:blipFill>
        <p:spPr>
          <a:xfrm>
            <a:off x="-1" y="-1"/>
            <a:ext cx="12252325" cy="1640017"/>
          </a:xfrm>
          <a:prstGeom prst="rect">
            <a:avLst/>
          </a:prstGeom>
          <a:noFill/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836425" y="158688"/>
            <a:ext cx="10542662" cy="1481328"/>
          </a:xfrm>
          <a:prstGeom prst="rect">
            <a:avLst/>
          </a:prstGeom>
        </p:spPr>
        <p:txBody>
          <a:bodyPr vert="horz" lIns="82296" tIns="41148" rIns="82296" bIns="41148" rtlCol="0">
            <a:noAutofit/>
          </a:bodyPr>
          <a:lstStyle/>
          <a:p>
            <a:pPr algn="ctr" defTabSz="822960">
              <a:lnSpc>
                <a:spcPct val="85000"/>
              </a:lnSpc>
              <a:defRPr/>
            </a:pP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373871" y="3733438"/>
            <a:ext cx="5467770" cy="1434238"/>
          </a:xfrm>
          <a:prstGeom prst="rect">
            <a:avLst/>
          </a:prstGeom>
        </p:spPr>
        <p:txBody>
          <a:bodyPr vert="horz" lIns="82296" tIns="41148" rIns="82296" bIns="41148" rtlCol="0">
            <a:noAutofit/>
          </a:bodyPr>
          <a:lstStyle/>
          <a:p>
            <a:pPr algn="ctr"/>
            <a:endParaRPr lang="en-US" sz="1680" b="1" dirty="0">
              <a:solidFill>
                <a:srgbClr val="234C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41962-6C2B-4A72-E34D-C64FCD448361}"/>
              </a:ext>
            </a:extLst>
          </p:cNvPr>
          <p:cNvSpPr txBox="1"/>
          <p:nvPr/>
        </p:nvSpPr>
        <p:spPr>
          <a:xfrm>
            <a:off x="2242255" y="2031955"/>
            <a:ext cx="776781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2960">
              <a:lnSpc>
                <a:spcPct val="85000"/>
              </a:lnSpc>
              <a:defRPr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Lecture 10: Deep Neural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174AA-F3FA-29E7-0A81-4059674A7906}"/>
              </a:ext>
            </a:extLst>
          </p:cNvPr>
          <p:cNvSpPr txBox="1"/>
          <p:nvPr/>
        </p:nvSpPr>
        <p:spPr>
          <a:xfrm>
            <a:off x="295457" y="236800"/>
            <a:ext cx="11698224" cy="124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2960">
              <a:lnSpc>
                <a:spcPct val="85000"/>
              </a:lnSpc>
              <a:defRPr/>
            </a:pP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SBE 4032: Advanced Topics in Medical Informatics (2)</a:t>
            </a:r>
          </a:p>
          <a:p>
            <a:pPr algn="ctr" defTabSz="822960">
              <a:lnSpc>
                <a:spcPct val="85000"/>
              </a:lnSpc>
              <a:defRPr/>
            </a:pP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822960">
              <a:lnSpc>
                <a:spcPct val="85000"/>
              </a:lnSpc>
              <a:defRPr/>
            </a:pPr>
            <a:r>
              <a:rPr lang="ar-EG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موضوعات متقدمة في المعلوماتية الطبية (2)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5B371-105C-BEA9-C41F-E7F7FC6BB049}"/>
              </a:ext>
            </a:extLst>
          </p:cNvPr>
          <p:cNvSpPr txBox="1"/>
          <p:nvPr/>
        </p:nvSpPr>
        <p:spPr>
          <a:xfrm>
            <a:off x="4857226" y="3884103"/>
            <a:ext cx="3053592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Hisham Abdeltawab, PhD</a:t>
            </a:r>
          </a:p>
          <a:p>
            <a:pPr algn="ctr"/>
            <a:r>
              <a:rPr lang="en-US" dirty="0"/>
              <a:t>Assistant Professor,</a:t>
            </a:r>
          </a:p>
          <a:p>
            <a:pPr algn="ctr"/>
            <a:r>
              <a:rPr lang="en-US" dirty="0"/>
              <a:t>Cairo University.</a:t>
            </a:r>
          </a:p>
        </p:txBody>
      </p:sp>
    </p:spTree>
    <p:extLst>
      <p:ext uri="{BB962C8B-B14F-4D97-AF65-F5344CB8AC3E}">
        <p14:creationId xmlns:p14="http://schemas.microsoft.com/office/powerpoint/2010/main" val="24100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Neuron (</a:t>
            </a:r>
            <a:r>
              <a:rPr lang="en-US" sz="4500" b="1" dirty="0">
                <a:solidFill>
                  <a:srgbClr val="FBF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CEE30A-2FDA-4850-A7D1-B9EC8B20B2F4}"/>
              </a:ext>
            </a:extLst>
          </p:cNvPr>
          <p:cNvCxnSpPr>
            <a:cxnSpLocks/>
          </p:cNvCxnSpPr>
          <p:nvPr/>
        </p:nvCxnSpPr>
        <p:spPr>
          <a:xfrm flipV="1">
            <a:off x="6841320" y="3456330"/>
            <a:ext cx="2364975" cy="1"/>
          </a:xfrm>
          <a:prstGeom prst="straightConnector1">
            <a:avLst/>
          </a:prstGeom>
          <a:ln w="57150">
            <a:solidFill>
              <a:srgbClr val="991A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4DE217-0C6C-45E3-B310-9EFBFC2FCC0B}"/>
              </a:ext>
            </a:extLst>
          </p:cNvPr>
          <p:cNvGrpSpPr/>
          <p:nvPr/>
        </p:nvGrpSpPr>
        <p:grpSpPr>
          <a:xfrm>
            <a:off x="3557061" y="1926460"/>
            <a:ext cx="3287618" cy="2992190"/>
            <a:chOff x="8093327" y="4289484"/>
            <a:chExt cx="1562100" cy="182167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ED25E2-B4CC-4318-BCCE-04CF3AFABDFC}"/>
                </a:ext>
              </a:extLst>
            </p:cNvPr>
            <p:cNvSpPr/>
            <p:nvPr/>
          </p:nvSpPr>
          <p:spPr>
            <a:xfrm>
              <a:off x="8093327" y="4289484"/>
              <a:ext cx="1562100" cy="182167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F008D32-8A79-41D5-AF46-6F11B4A85295}"/>
                </a:ext>
              </a:extLst>
            </p:cNvPr>
            <p:cNvCxnSpPr>
              <a:cxnSpLocks/>
            </p:cNvCxnSpPr>
            <p:nvPr/>
          </p:nvCxnSpPr>
          <p:spPr>
            <a:xfrm>
              <a:off x="8869020" y="4289484"/>
              <a:ext cx="0" cy="18216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2D0438-9065-4350-B2D1-004FB5B8847E}"/>
                  </a:ext>
                </a:extLst>
              </p:cNvPr>
              <p:cNvSpPr txBox="1"/>
              <p:nvPr/>
            </p:nvSpPr>
            <p:spPr>
              <a:xfrm>
                <a:off x="4170331" y="2816893"/>
                <a:ext cx="989437" cy="12848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2D0438-9065-4350-B2D1-004FB5B88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31" y="2816893"/>
                <a:ext cx="989437" cy="1284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AFBE91-1CB0-4919-841B-29280DF976FC}"/>
                  </a:ext>
                </a:extLst>
              </p:cNvPr>
              <p:cNvSpPr txBox="1"/>
              <p:nvPr/>
            </p:nvSpPr>
            <p:spPr>
              <a:xfrm>
                <a:off x="5353122" y="3160945"/>
                <a:ext cx="1182183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AFBE91-1CB0-4919-841B-29280DF97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22" y="3160945"/>
                <a:ext cx="118218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F2C5612-5D97-460F-95AF-1347EB8D338C}"/>
              </a:ext>
            </a:extLst>
          </p:cNvPr>
          <p:cNvSpPr/>
          <p:nvPr/>
        </p:nvSpPr>
        <p:spPr>
          <a:xfrm rot="2159873">
            <a:off x="9218341" y="322773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8F9E43-90A7-4BB3-BE2E-4F04F99E4E23}"/>
                  </a:ext>
                </a:extLst>
              </p:cNvPr>
              <p:cNvSpPr txBox="1"/>
              <p:nvPr/>
            </p:nvSpPr>
            <p:spPr>
              <a:xfrm>
                <a:off x="9651925" y="3133530"/>
                <a:ext cx="186422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8F9E43-90A7-4BB3-BE2E-4F04F99E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925" y="3133530"/>
                <a:ext cx="186422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85EA990-82F4-4BD2-B905-4813BA1688D8}"/>
              </a:ext>
            </a:extLst>
          </p:cNvPr>
          <p:cNvGrpSpPr/>
          <p:nvPr/>
        </p:nvGrpSpPr>
        <p:grpSpPr>
          <a:xfrm>
            <a:off x="325826" y="2223149"/>
            <a:ext cx="3712696" cy="3742960"/>
            <a:chOff x="325826" y="2223149"/>
            <a:chExt cx="3712696" cy="37429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D8BB6C4-2F14-405E-B83C-850A58EEA017}"/>
                </a:ext>
              </a:extLst>
            </p:cNvPr>
            <p:cNvGrpSpPr/>
            <p:nvPr/>
          </p:nvGrpSpPr>
          <p:grpSpPr>
            <a:xfrm>
              <a:off x="1214185" y="2574860"/>
              <a:ext cx="2824337" cy="3035827"/>
              <a:chOff x="2362938" y="2367589"/>
              <a:chExt cx="2824337" cy="303582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B7E1E31-6ED9-4A68-B909-02B5C4A5D6FE}"/>
                  </a:ext>
                </a:extLst>
              </p:cNvPr>
              <p:cNvGrpSpPr/>
              <p:nvPr/>
            </p:nvGrpSpPr>
            <p:grpSpPr>
              <a:xfrm>
                <a:off x="2362938" y="2367589"/>
                <a:ext cx="2824337" cy="3035827"/>
                <a:chOff x="2362938" y="2367589"/>
                <a:chExt cx="2824337" cy="3035827"/>
              </a:xfrm>
            </p:grpSpPr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70FFF661-1318-4DCB-907B-2C8B99866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62938" y="2367589"/>
                  <a:ext cx="2327138" cy="671095"/>
                </a:xfrm>
                <a:prstGeom prst="straightConnector1">
                  <a:avLst/>
                </a:prstGeom>
                <a:ln w="38100">
                  <a:solidFill>
                    <a:srgbClr val="234CF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4D6A1EB6-6166-4BBE-AC43-F47D48305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3904" y="3299285"/>
                  <a:ext cx="2277888" cy="417374"/>
                </a:xfrm>
                <a:prstGeom prst="straightConnector1">
                  <a:avLst/>
                </a:prstGeom>
                <a:ln w="38100">
                  <a:solidFill>
                    <a:srgbClr val="234CF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4D85C737-343D-4F1F-B9BE-BF730C2129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23779" y="4365127"/>
                  <a:ext cx="2563496" cy="1038289"/>
                </a:xfrm>
                <a:prstGeom prst="straightConnector1">
                  <a:avLst/>
                </a:prstGeom>
                <a:ln w="38100">
                  <a:solidFill>
                    <a:srgbClr val="234CF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8F33317D-469F-4891-B5A6-E0126D200829}"/>
                  </a:ext>
                </a:extLst>
              </p:cNvPr>
              <p:cNvGrpSpPr/>
              <p:nvPr/>
            </p:nvGrpSpPr>
            <p:grpSpPr>
              <a:xfrm>
                <a:off x="2917984" y="3805344"/>
                <a:ext cx="169221" cy="1259163"/>
                <a:chOff x="2988646" y="4146689"/>
                <a:chExt cx="169221" cy="1259163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3BC6C74-A351-490F-AE0C-AC8F9A42F6EC}"/>
                    </a:ext>
                  </a:extLst>
                </p:cNvPr>
                <p:cNvSpPr/>
                <p:nvPr/>
              </p:nvSpPr>
              <p:spPr>
                <a:xfrm>
                  <a:off x="2992061" y="4146689"/>
                  <a:ext cx="165806" cy="173583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9D29EDA6-AECE-40DD-B306-420BE73B00EA}"/>
                    </a:ext>
                  </a:extLst>
                </p:cNvPr>
                <p:cNvSpPr/>
                <p:nvPr/>
              </p:nvSpPr>
              <p:spPr>
                <a:xfrm>
                  <a:off x="2988646" y="4686286"/>
                  <a:ext cx="165806" cy="173583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8F2CFC12-7277-4E2F-BC9F-052CAE274B77}"/>
                    </a:ext>
                  </a:extLst>
                </p:cNvPr>
                <p:cNvSpPr/>
                <p:nvPr/>
              </p:nvSpPr>
              <p:spPr>
                <a:xfrm>
                  <a:off x="2988646" y="5232269"/>
                  <a:ext cx="165806" cy="173583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323541A-438D-4BED-BD85-55B920722CD7}"/>
                </a:ext>
              </a:extLst>
            </p:cNvPr>
            <p:cNvSpPr/>
            <p:nvPr/>
          </p:nvSpPr>
          <p:spPr>
            <a:xfrm rot="2159873">
              <a:off x="2180995" y="2698552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0F1885C-1C70-493A-94B8-0526EF1ED7CD}"/>
                </a:ext>
              </a:extLst>
            </p:cNvPr>
            <p:cNvSpPr/>
            <p:nvPr/>
          </p:nvSpPr>
          <p:spPr>
            <a:xfrm rot="1473478">
              <a:off x="2145007" y="345965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A0CE6C-401B-48DC-8EDD-2C2229CD9A98}"/>
                </a:ext>
              </a:extLst>
            </p:cNvPr>
            <p:cNvSpPr/>
            <p:nvPr/>
          </p:nvSpPr>
          <p:spPr>
            <a:xfrm rot="19112108">
              <a:off x="2445853" y="49122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BDAE8B-B184-481C-B03B-49EF4B5319BF}"/>
                    </a:ext>
                  </a:extLst>
                </p:cNvPr>
                <p:cNvSpPr txBox="1"/>
                <p:nvPr/>
              </p:nvSpPr>
              <p:spPr>
                <a:xfrm>
                  <a:off x="2501177" y="2369479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BDAE8B-B184-481C-B03B-49EF4B531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1177" y="2369479"/>
                  <a:ext cx="651076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AB256AC-2E83-4E07-BE5C-C370B9BF1618}"/>
                    </a:ext>
                  </a:extLst>
                </p:cNvPr>
                <p:cNvSpPr txBox="1"/>
                <p:nvPr/>
              </p:nvSpPr>
              <p:spPr>
                <a:xfrm>
                  <a:off x="2562770" y="3226590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AB256AC-2E83-4E07-BE5C-C370B9BF1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770" y="3226590"/>
                  <a:ext cx="651076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E3CF0B-A3AE-48E7-81F2-A6486A3B2749}"/>
                    </a:ext>
                  </a:extLst>
                </p:cNvPr>
                <p:cNvSpPr txBox="1"/>
                <p:nvPr/>
              </p:nvSpPr>
              <p:spPr>
                <a:xfrm>
                  <a:off x="430995" y="5504444"/>
                  <a:ext cx="659090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E3CF0B-A3AE-48E7-81F2-A6486A3B2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95" y="5504444"/>
                  <a:ext cx="659090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2B96E-78C4-43A3-B864-D32C7FF2386A}"/>
                    </a:ext>
                  </a:extLst>
                </p:cNvPr>
                <p:cNvSpPr txBox="1"/>
                <p:nvPr/>
              </p:nvSpPr>
              <p:spPr>
                <a:xfrm>
                  <a:off x="325826" y="3218002"/>
                  <a:ext cx="586956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2B96E-78C4-43A3-B864-D32C7FF2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26" y="3218002"/>
                  <a:ext cx="586956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10C617-8310-4986-A37C-8B37E228BC00}"/>
                    </a:ext>
                  </a:extLst>
                </p:cNvPr>
                <p:cNvSpPr txBox="1"/>
                <p:nvPr/>
              </p:nvSpPr>
              <p:spPr>
                <a:xfrm>
                  <a:off x="409798" y="2223149"/>
                  <a:ext cx="586956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10C617-8310-4986-A37C-8B37E228B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98" y="2223149"/>
                  <a:ext cx="586956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C001E6A-A42D-4DD6-B02C-087C8447A030}"/>
                </a:ext>
              </a:extLst>
            </p:cNvPr>
            <p:cNvSpPr/>
            <p:nvPr/>
          </p:nvSpPr>
          <p:spPr>
            <a:xfrm rot="2159873">
              <a:off x="1036433" y="234601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5F8C15C-6B89-47FE-A952-9D5FB4CDC24F}"/>
                </a:ext>
              </a:extLst>
            </p:cNvPr>
            <p:cNvSpPr/>
            <p:nvPr/>
          </p:nvSpPr>
          <p:spPr>
            <a:xfrm rot="1473478">
              <a:off x="1070403" y="324394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EF1B17-9C1E-47B1-93F8-66027EB31906}"/>
                </a:ext>
              </a:extLst>
            </p:cNvPr>
            <p:cNvSpPr/>
            <p:nvPr/>
          </p:nvSpPr>
          <p:spPr>
            <a:xfrm rot="19112108">
              <a:off x="1070403" y="546060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D4AFDA4-AC72-4ADC-8AFD-4C7D32B46EC0}"/>
                    </a:ext>
                  </a:extLst>
                </p:cNvPr>
                <p:cNvSpPr txBox="1"/>
                <p:nvPr/>
              </p:nvSpPr>
              <p:spPr>
                <a:xfrm>
                  <a:off x="2653679" y="4440176"/>
                  <a:ext cx="723210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D4AFDA4-AC72-4ADC-8AFD-4C7D32B46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679" y="4440176"/>
                  <a:ext cx="723210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0D27FA-D2DE-4282-B2A6-14551C4041A1}"/>
                  </a:ext>
                </a:extLst>
              </p:cNvPr>
              <p:cNvSpPr txBox="1"/>
              <p:nvPr/>
            </p:nvSpPr>
            <p:spPr>
              <a:xfrm>
                <a:off x="6150698" y="4877761"/>
                <a:ext cx="2173672" cy="9326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0D27FA-D2DE-4282-B2A6-14551C404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698" y="4877761"/>
                <a:ext cx="2173672" cy="9326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8065E9-1F2D-428C-90F3-E846148B0CB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1660927" y="1440263"/>
            <a:ext cx="2187904" cy="1157536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E9CE669E-42F6-4660-A926-F87E252C5F9E}"/>
              </a:ext>
            </a:extLst>
          </p:cNvPr>
          <p:cNvSpPr/>
          <p:nvPr/>
        </p:nvSpPr>
        <p:spPr>
          <a:xfrm rot="2159873">
            <a:off x="2290804" y="1607358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B99E4E-C9A1-412B-B835-09DDE0039F84}"/>
                  </a:ext>
                </a:extLst>
              </p:cNvPr>
              <p:cNvSpPr txBox="1"/>
              <p:nvPr/>
            </p:nvSpPr>
            <p:spPr>
              <a:xfrm>
                <a:off x="2653624" y="1493003"/>
                <a:ext cx="123399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B99E4E-C9A1-412B-B835-09DDE0039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624" y="1493003"/>
                <a:ext cx="123399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6AD485-6D99-4718-92BF-E30B3F05337F}"/>
                  </a:ext>
                </a:extLst>
              </p:cNvPr>
              <p:cNvSpPr txBox="1"/>
              <p:nvPr/>
            </p:nvSpPr>
            <p:spPr>
              <a:xfrm>
                <a:off x="390590" y="1421357"/>
                <a:ext cx="1171475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6AD485-6D99-4718-92BF-E30B3F053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90" y="1421357"/>
                <a:ext cx="1171475" cy="461665"/>
              </a:xfrm>
              <a:prstGeom prst="rect">
                <a:avLst/>
              </a:prstGeom>
              <a:blipFill>
                <a:blip r:embed="rId2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A7B19231-0C5D-45DB-84D3-130DC59FD81E}"/>
              </a:ext>
            </a:extLst>
          </p:cNvPr>
          <p:cNvSpPr/>
          <p:nvPr/>
        </p:nvSpPr>
        <p:spPr>
          <a:xfrm rot="2159873">
            <a:off x="1247381" y="1077302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BCCE37-43C6-4C7B-B42B-90F8B27EBFD8}"/>
              </a:ext>
            </a:extLst>
          </p:cNvPr>
          <p:cNvSpPr/>
          <p:nvPr/>
        </p:nvSpPr>
        <p:spPr>
          <a:xfrm>
            <a:off x="409798" y="1025452"/>
            <a:ext cx="3549643" cy="1398152"/>
          </a:xfrm>
          <a:custGeom>
            <a:avLst/>
            <a:gdLst>
              <a:gd name="connsiteX0" fmla="*/ 3462291 w 3630967"/>
              <a:gd name="connsiteY0" fmla="*/ 1260629 h 1464816"/>
              <a:gd name="connsiteX1" fmla="*/ 3409025 w 3630967"/>
              <a:gd name="connsiteY1" fmla="*/ 1296140 h 1464816"/>
              <a:gd name="connsiteX2" fmla="*/ 3329126 w 3630967"/>
              <a:gd name="connsiteY2" fmla="*/ 1358284 h 1464816"/>
              <a:gd name="connsiteX3" fmla="*/ 3266982 w 3630967"/>
              <a:gd name="connsiteY3" fmla="*/ 1384917 h 1464816"/>
              <a:gd name="connsiteX4" fmla="*/ 3213716 w 3630967"/>
              <a:gd name="connsiteY4" fmla="*/ 1420428 h 1464816"/>
              <a:gd name="connsiteX5" fmla="*/ 3160450 w 3630967"/>
              <a:gd name="connsiteY5" fmla="*/ 1438183 h 1464816"/>
              <a:gd name="connsiteX6" fmla="*/ 3124940 w 3630967"/>
              <a:gd name="connsiteY6" fmla="*/ 1447061 h 1464816"/>
              <a:gd name="connsiteX7" fmla="*/ 3027285 w 3630967"/>
              <a:gd name="connsiteY7" fmla="*/ 1464816 h 1464816"/>
              <a:gd name="connsiteX8" fmla="*/ 2938509 w 3630967"/>
              <a:gd name="connsiteY8" fmla="*/ 1455938 h 1464816"/>
              <a:gd name="connsiteX9" fmla="*/ 2885243 w 3630967"/>
              <a:gd name="connsiteY9" fmla="*/ 1438183 h 1464816"/>
              <a:gd name="connsiteX10" fmla="*/ 2849732 w 3630967"/>
              <a:gd name="connsiteY10" fmla="*/ 1429305 h 1464816"/>
              <a:gd name="connsiteX11" fmla="*/ 2796466 w 3630967"/>
              <a:gd name="connsiteY11" fmla="*/ 1411550 h 1464816"/>
              <a:gd name="connsiteX12" fmla="*/ 2760955 w 3630967"/>
              <a:gd name="connsiteY12" fmla="*/ 1402672 h 1464816"/>
              <a:gd name="connsiteX13" fmla="*/ 2689934 w 3630967"/>
              <a:gd name="connsiteY13" fmla="*/ 1376039 h 1464816"/>
              <a:gd name="connsiteX14" fmla="*/ 2663301 w 3630967"/>
              <a:gd name="connsiteY14" fmla="*/ 1367162 h 1464816"/>
              <a:gd name="connsiteX15" fmla="*/ 2601157 w 3630967"/>
              <a:gd name="connsiteY15" fmla="*/ 1358284 h 1464816"/>
              <a:gd name="connsiteX16" fmla="*/ 2530136 w 3630967"/>
              <a:gd name="connsiteY16" fmla="*/ 1340529 h 1464816"/>
              <a:gd name="connsiteX17" fmla="*/ 2494625 w 3630967"/>
              <a:gd name="connsiteY17" fmla="*/ 1331651 h 1464816"/>
              <a:gd name="connsiteX18" fmla="*/ 2441359 w 3630967"/>
              <a:gd name="connsiteY18" fmla="*/ 1322773 h 1464816"/>
              <a:gd name="connsiteX19" fmla="*/ 2192784 w 3630967"/>
              <a:gd name="connsiteY19" fmla="*/ 1305018 h 1464816"/>
              <a:gd name="connsiteX20" fmla="*/ 2130641 w 3630967"/>
              <a:gd name="connsiteY20" fmla="*/ 1296140 h 1464816"/>
              <a:gd name="connsiteX21" fmla="*/ 2077375 w 3630967"/>
              <a:gd name="connsiteY21" fmla="*/ 1287262 h 1464816"/>
              <a:gd name="connsiteX22" fmla="*/ 1748901 w 3630967"/>
              <a:gd name="connsiteY22" fmla="*/ 1278385 h 1464816"/>
              <a:gd name="connsiteX23" fmla="*/ 1722268 w 3630967"/>
              <a:gd name="connsiteY23" fmla="*/ 1269507 h 1464816"/>
              <a:gd name="connsiteX24" fmla="*/ 923277 w 3630967"/>
              <a:gd name="connsiteY24" fmla="*/ 1251752 h 1464816"/>
              <a:gd name="connsiteX25" fmla="*/ 825623 w 3630967"/>
              <a:gd name="connsiteY25" fmla="*/ 1233996 h 1464816"/>
              <a:gd name="connsiteX26" fmla="*/ 781235 w 3630967"/>
              <a:gd name="connsiteY26" fmla="*/ 1225119 h 1464816"/>
              <a:gd name="connsiteX27" fmla="*/ 727969 w 3630967"/>
              <a:gd name="connsiteY27" fmla="*/ 1216241 h 1464816"/>
              <a:gd name="connsiteX28" fmla="*/ 674703 w 3630967"/>
              <a:gd name="connsiteY28" fmla="*/ 1198486 h 1464816"/>
              <a:gd name="connsiteX29" fmla="*/ 621437 w 3630967"/>
              <a:gd name="connsiteY29" fmla="*/ 1171853 h 1464816"/>
              <a:gd name="connsiteX30" fmla="*/ 568171 w 3630967"/>
              <a:gd name="connsiteY30" fmla="*/ 1154097 h 1464816"/>
              <a:gd name="connsiteX31" fmla="*/ 541538 w 3630967"/>
              <a:gd name="connsiteY31" fmla="*/ 1145220 h 1464816"/>
              <a:gd name="connsiteX32" fmla="*/ 523782 w 3630967"/>
              <a:gd name="connsiteY32" fmla="*/ 1127464 h 1464816"/>
              <a:gd name="connsiteX33" fmla="*/ 488272 w 3630967"/>
              <a:gd name="connsiteY33" fmla="*/ 1118587 h 1464816"/>
              <a:gd name="connsiteX34" fmla="*/ 461639 w 3630967"/>
              <a:gd name="connsiteY34" fmla="*/ 1109709 h 1464816"/>
              <a:gd name="connsiteX35" fmla="*/ 417250 w 3630967"/>
              <a:gd name="connsiteY35" fmla="*/ 1074198 h 1464816"/>
              <a:gd name="connsiteX36" fmla="*/ 355107 w 3630967"/>
              <a:gd name="connsiteY36" fmla="*/ 1047565 h 1464816"/>
              <a:gd name="connsiteX37" fmla="*/ 319596 w 3630967"/>
              <a:gd name="connsiteY37" fmla="*/ 1020932 h 1464816"/>
              <a:gd name="connsiteX38" fmla="*/ 275208 w 3630967"/>
              <a:gd name="connsiteY38" fmla="*/ 1003177 h 1464816"/>
              <a:gd name="connsiteX39" fmla="*/ 195309 w 3630967"/>
              <a:gd name="connsiteY39" fmla="*/ 958789 h 1464816"/>
              <a:gd name="connsiteX40" fmla="*/ 177553 w 3630967"/>
              <a:gd name="connsiteY40" fmla="*/ 941033 h 1464816"/>
              <a:gd name="connsiteX41" fmla="*/ 124287 w 3630967"/>
              <a:gd name="connsiteY41" fmla="*/ 914400 h 1464816"/>
              <a:gd name="connsiteX42" fmla="*/ 71021 w 3630967"/>
              <a:gd name="connsiteY42" fmla="*/ 870012 h 1464816"/>
              <a:gd name="connsiteX43" fmla="*/ 53266 w 3630967"/>
              <a:gd name="connsiteY43" fmla="*/ 843379 h 1464816"/>
              <a:gd name="connsiteX44" fmla="*/ 35510 w 3630967"/>
              <a:gd name="connsiteY44" fmla="*/ 798991 h 1464816"/>
              <a:gd name="connsiteX45" fmla="*/ 26633 w 3630967"/>
              <a:gd name="connsiteY45" fmla="*/ 772358 h 1464816"/>
              <a:gd name="connsiteX46" fmla="*/ 8877 w 3630967"/>
              <a:gd name="connsiteY46" fmla="*/ 754602 h 1464816"/>
              <a:gd name="connsiteX47" fmla="*/ 0 w 3630967"/>
              <a:gd name="connsiteY47" fmla="*/ 701336 h 1464816"/>
              <a:gd name="connsiteX48" fmla="*/ 8877 w 3630967"/>
              <a:gd name="connsiteY48" fmla="*/ 559294 h 1464816"/>
              <a:gd name="connsiteX49" fmla="*/ 26633 w 3630967"/>
              <a:gd name="connsiteY49" fmla="*/ 523783 h 1464816"/>
              <a:gd name="connsiteX50" fmla="*/ 79899 w 3630967"/>
              <a:gd name="connsiteY50" fmla="*/ 470517 h 1464816"/>
              <a:gd name="connsiteX51" fmla="*/ 142043 w 3630967"/>
              <a:gd name="connsiteY51" fmla="*/ 435006 h 1464816"/>
              <a:gd name="connsiteX52" fmla="*/ 168676 w 3630967"/>
              <a:gd name="connsiteY52" fmla="*/ 426129 h 1464816"/>
              <a:gd name="connsiteX53" fmla="*/ 195309 w 3630967"/>
              <a:gd name="connsiteY53" fmla="*/ 408373 h 1464816"/>
              <a:gd name="connsiteX54" fmla="*/ 257452 w 3630967"/>
              <a:gd name="connsiteY54" fmla="*/ 381740 h 1464816"/>
              <a:gd name="connsiteX55" fmla="*/ 275208 w 3630967"/>
              <a:gd name="connsiteY55" fmla="*/ 363985 h 1464816"/>
              <a:gd name="connsiteX56" fmla="*/ 310718 w 3630967"/>
              <a:gd name="connsiteY56" fmla="*/ 346229 h 1464816"/>
              <a:gd name="connsiteX57" fmla="*/ 328474 w 3630967"/>
              <a:gd name="connsiteY57" fmla="*/ 328474 h 1464816"/>
              <a:gd name="connsiteX58" fmla="*/ 355107 w 3630967"/>
              <a:gd name="connsiteY58" fmla="*/ 310719 h 1464816"/>
              <a:gd name="connsiteX59" fmla="*/ 390617 w 3630967"/>
              <a:gd name="connsiteY59" fmla="*/ 266330 h 1464816"/>
              <a:gd name="connsiteX60" fmla="*/ 408373 w 3630967"/>
              <a:gd name="connsiteY60" fmla="*/ 248575 h 1464816"/>
              <a:gd name="connsiteX61" fmla="*/ 426128 w 3630967"/>
              <a:gd name="connsiteY61" fmla="*/ 221942 h 1464816"/>
              <a:gd name="connsiteX62" fmla="*/ 479394 w 3630967"/>
              <a:gd name="connsiteY62" fmla="*/ 186431 h 1464816"/>
              <a:gd name="connsiteX63" fmla="*/ 532660 w 3630967"/>
              <a:gd name="connsiteY63" fmla="*/ 142043 h 1464816"/>
              <a:gd name="connsiteX64" fmla="*/ 568171 w 3630967"/>
              <a:gd name="connsiteY64" fmla="*/ 115410 h 1464816"/>
              <a:gd name="connsiteX65" fmla="*/ 630314 w 3630967"/>
              <a:gd name="connsiteY65" fmla="*/ 97655 h 1464816"/>
              <a:gd name="connsiteX66" fmla="*/ 701336 w 3630967"/>
              <a:gd name="connsiteY66" fmla="*/ 71022 h 1464816"/>
              <a:gd name="connsiteX67" fmla="*/ 754602 w 3630967"/>
              <a:gd name="connsiteY67" fmla="*/ 53266 h 1464816"/>
              <a:gd name="connsiteX68" fmla="*/ 781235 w 3630967"/>
              <a:gd name="connsiteY68" fmla="*/ 44389 h 1464816"/>
              <a:gd name="connsiteX69" fmla="*/ 852256 w 3630967"/>
              <a:gd name="connsiteY69" fmla="*/ 26633 h 1464816"/>
              <a:gd name="connsiteX70" fmla="*/ 878889 w 3630967"/>
              <a:gd name="connsiteY70" fmla="*/ 17756 h 1464816"/>
              <a:gd name="connsiteX71" fmla="*/ 985421 w 3630967"/>
              <a:gd name="connsiteY71" fmla="*/ 8878 h 1464816"/>
              <a:gd name="connsiteX72" fmla="*/ 1207363 w 3630967"/>
              <a:gd name="connsiteY72" fmla="*/ 0 h 1464816"/>
              <a:gd name="connsiteX73" fmla="*/ 1748901 w 3630967"/>
              <a:gd name="connsiteY73" fmla="*/ 8878 h 1464816"/>
              <a:gd name="connsiteX74" fmla="*/ 1917576 w 3630967"/>
              <a:gd name="connsiteY74" fmla="*/ 44389 h 1464816"/>
              <a:gd name="connsiteX75" fmla="*/ 2077375 w 3630967"/>
              <a:gd name="connsiteY75" fmla="*/ 62144 h 1464816"/>
              <a:gd name="connsiteX76" fmla="*/ 2175029 w 3630967"/>
              <a:gd name="connsiteY76" fmla="*/ 79899 h 1464816"/>
              <a:gd name="connsiteX77" fmla="*/ 2219417 w 3630967"/>
              <a:gd name="connsiteY77" fmla="*/ 88777 h 1464816"/>
              <a:gd name="connsiteX78" fmla="*/ 2254928 w 3630967"/>
              <a:gd name="connsiteY78" fmla="*/ 97655 h 1464816"/>
              <a:gd name="connsiteX79" fmla="*/ 2334827 w 3630967"/>
              <a:gd name="connsiteY79" fmla="*/ 106532 h 1464816"/>
              <a:gd name="connsiteX80" fmla="*/ 2379215 w 3630967"/>
              <a:gd name="connsiteY80" fmla="*/ 115410 h 1464816"/>
              <a:gd name="connsiteX81" fmla="*/ 2539013 w 3630967"/>
              <a:gd name="connsiteY81" fmla="*/ 142043 h 1464816"/>
              <a:gd name="connsiteX82" fmla="*/ 2707689 w 3630967"/>
              <a:gd name="connsiteY82" fmla="*/ 159798 h 1464816"/>
              <a:gd name="connsiteX83" fmla="*/ 2769833 w 3630967"/>
              <a:gd name="connsiteY83" fmla="*/ 168676 h 1464816"/>
              <a:gd name="connsiteX84" fmla="*/ 2858609 w 3630967"/>
              <a:gd name="connsiteY84" fmla="*/ 186431 h 1464816"/>
              <a:gd name="connsiteX85" fmla="*/ 2982897 w 3630967"/>
              <a:gd name="connsiteY85" fmla="*/ 204187 h 1464816"/>
              <a:gd name="connsiteX86" fmla="*/ 3089429 w 3630967"/>
              <a:gd name="connsiteY86" fmla="*/ 221942 h 1464816"/>
              <a:gd name="connsiteX87" fmla="*/ 3116062 w 3630967"/>
              <a:gd name="connsiteY87" fmla="*/ 230820 h 1464816"/>
              <a:gd name="connsiteX88" fmla="*/ 3151573 w 3630967"/>
              <a:gd name="connsiteY88" fmla="*/ 239697 h 1464816"/>
              <a:gd name="connsiteX89" fmla="*/ 3178206 w 3630967"/>
              <a:gd name="connsiteY89" fmla="*/ 248575 h 1464816"/>
              <a:gd name="connsiteX90" fmla="*/ 3240349 w 3630967"/>
              <a:gd name="connsiteY90" fmla="*/ 266330 h 1464816"/>
              <a:gd name="connsiteX91" fmla="*/ 3258105 w 3630967"/>
              <a:gd name="connsiteY91" fmla="*/ 284086 h 1464816"/>
              <a:gd name="connsiteX92" fmla="*/ 3284738 w 3630967"/>
              <a:gd name="connsiteY92" fmla="*/ 292963 h 1464816"/>
              <a:gd name="connsiteX93" fmla="*/ 3311371 w 3630967"/>
              <a:gd name="connsiteY93" fmla="*/ 310719 h 1464816"/>
              <a:gd name="connsiteX94" fmla="*/ 3329126 w 3630967"/>
              <a:gd name="connsiteY94" fmla="*/ 337352 h 1464816"/>
              <a:gd name="connsiteX95" fmla="*/ 3364637 w 3630967"/>
              <a:gd name="connsiteY95" fmla="*/ 355107 h 1464816"/>
              <a:gd name="connsiteX96" fmla="*/ 3400147 w 3630967"/>
              <a:gd name="connsiteY96" fmla="*/ 381740 h 1464816"/>
              <a:gd name="connsiteX97" fmla="*/ 3444536 w 3630967"/>
              <a:gd name="connsiteY97" fmla="*/ 426129 h 1464816"/>
              <a:gd name="connsiteX98" fmla="*/ 3471169 w 3630967"/>
              <a:gd name="connsiteY98" fmla="*/ 452762 h 1464816"/>
              <a:gd name="connsiteX99" fmla="*/ 3497802 w 3630967"/>
              <a:gd name="connsiteY99" fmla="*/ 479395 h 1464816"/>
              <a:gd name="connsiteX100" fmla="*/ 3515557 w 3630967"/>
              <a:gd name="connsiteY100" fmla="*/ 506028 h 1464816"/>
              <a:gd name="connsiteX101" fmla="*/ 3542190 w 3630967"/>
              <a:gd name="connsiteY101" fmla="*/ 532661 h 1464816"/>
              <a:gd name="connsiteX102" fmla="*/ 3577701 w 3630967"/>
              <a:gd name="connsiteY102" fmla="*/ 594804 h 1464816"/>
              <a:gd name="connsiteX103" fmla="*/ 3613211 w 3630967"/>
              <a:gd name="connsiteY103" fmla="*/ 674703 h 1464816"/>
              <a:gd name="connsiteX104" fmla="*/ 3622089 w 3630967"/>
              <a:gd name="connsiteY104" fmla="*/ 701336 h 1464816"/>
              <a:gd name="connsiteX105" fmla="*/ 3630967 w 3630967"/>
              <a:gd name="connsiteY105" fmla="*/ 727969 h 1464816"/>
              <a:gd name="connsiteX106" fmla="*/ 3613211 w 3630967"/>
              <a:gd name="connsiteY106" fmla="*/ 905523 h 1464816"/>
              <a:gd name="connsiteX107" fmla="*/ 3604334 w 3630967"/>
              <a:gd name="connsiteY107" fmla="*/ 932156 h 1464816"/>
              <a:gd name="connsiteX108" fmla="*/ 3595456 w 3630967"/>
              <a:gd name="connsiteY108" fmla="*/ 994299 h 1464816"/>
              <a:gd name="connsiteX109" fmla="*/ 3586578 w 3630967"/>
              <a:gd name="connsiteY109" fmla="*/ 1083076 h 1464816"/>
              <a:gd name="connsiteX110" fmla="*/ 3577701 w 3630967"/>
              <a:gd name="connsiteY110" fmla="*/ 1109709 h 1464816"/>
              <a:gd name="connsiteX111" fmla="*/ 3568823 w 3630967"/>
              <a:gd name="connsiteY111" fmla="*/ 1145220 h 1464816"/>
              <a:gd name="connsiteX112" fmla="*/ 3533312 w 3630967"/>
              <a:gd name="connsiteY112" fmla="*/ 1189608 h 1464816"/>
              <a:gd name="connsiteX113" fmla="*/ 3480046 w 3630967"/>
              <a:gd name="connsiteY113" fmla="*/ 1216241 h 1464816"/>
              <a:gd name="connsiteX114" fmla="*/ 3471169 w 3630967"/>
              <a:gd name="connsiteY114" fmla="*/ 1242874 h 1464816"/>
              <a:gd name="connsiteX115" fmla="*/ 3462291 w 3630967"/>
              <a:gd name="connsiteY115" fmla="*/ 1260629 h 1464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630967" h="1464816">
                <a:moveTo>
                  <a:pt x="3462291" y="1260629"/>
                </a:moveTo>
                <a:cubicBezTo>
                  <a:pt x="3451934" y="1269507"/>
                  <a:pt x="3425869" y="1283039"/>
                  <a:pt x="3409025" y="1296140"/>
                </a:cubicBezTo>
                <a:cubicBezTo>
                  <a:pt x="3374555" y="1322950"/>
                  <a:pt x="3380511" y="1341155"/>
                  <a:pt x="3329126" y="1358284"/>
                </a:cubicBezTo>
                <a:cubicBezTo>
                  <a:pt x="3301576" y="1367468"/>
                  <a:pt x="3294405" y="1368463"/>
                  <a:pt x="3266982" y="1384917"/>
                </a:cubicBezTo>
                <a:cubicBezTo>
                  <a:pt x="3248684" y="1395896"/>
                  <a:pt x="3233960" y="1413680"/>
                  <a:pt x="3213716" y="1420428"/>
                </a:cubicBezTo>
                <a:cubicBezTo>
                  <a:pt x="3195961" y="1426346"/>
                  <a:pt x="3178607" y="1433644"/>
                  <a:pt x="3160450" y="1438183"/>
                </a:cubicBezTo>
                <a:cubicBezTo>
                  <a:pt x="3148613" y="1441142"/>
                  <a:pt x="3136850" y="1444414"/>
                  <a:pt x="3124940" y="1447061"/>
                </a:cubicBezTo>
                <a:cubicBezTo>
                  <a:pt x="3087736" y="1455328"/>
                  <a:pt x="3065808" y="1458395"/>
                  <a:pt x="3027285" y="1464816"/>
                </a:cubicBezTo>
                <a:cubicBezTo>
                  <a:pt x="2997693" y="1461857"/>
                  <a:pt x="2967739" y="1461419"/>
                  <a:pt x="2938509" y="1455938"/>
                </a:cubicBezTo>
                <a:cubicBezTo>
                  <a:pt x="2920114" y="1452489"/>
                  <a:pt x="2903400" y="1442722"/>
                  <a:pt x="2885243" y="1438183"/>
                </a:cubicBezTo>
                <a:cubicBezTo>
                  <a:pt x="2873406" y="1435224"/>
                  <a:pt x="2861419" y="1432811"/>
                  <a:pt x="2849732" y="1429305"/>
                </a:cubicBezTo>
                <a:cubicBezTo>
                  <a:pt x="2831806" y="1423927"/>
                  <a:pt x="2814623" y="1416089"/>
                  <a:pt x="2796466" y="1411550"/>
                </a:cubicBezTo>
                <a:cubicBezTo>
                  <a:pt x="2784629" y="1408591"/>
                  <a:pt x="2772687" y="1406024"/>
                  <a:pt x="2760955" y="1402672"/>
                </a:cubicBezTo>
                <a:cubicBezTo>
                  <a:pt x="2732729" y="1394608"/>
                  <a:pt x="2719978" y="1387306"/>
                  <a:pt x="2689934" y="1376039"/>
                </a:cubicBezTo>
                <a:cubicBezTo>
                  <a:pt x="2681172" y="1372753"/>
                  <a:pt x="2672477" y="1368997"/>
                  <a:pt x="2663301" y="1367162"/>
                </a:cubicBezTo>
                <a:cubicBezTo>
                  <a:pt x="2642782" y="1363058"/>
                  <a:pt x="2621676" y="1362388"/>
                  <a:pt x="2601157" y="1358284"/>
                </a:cubicBezTo>
                <a:cubicBezTo>
                  <a:pt x="2577229" y="1353498"/>
                  <a:pt x="2553810" y="1346447"/>
                  <a:pt x="2530136" y="1340529"/>
                </a:cubicBezTo>
                <a:cubicBezTo>
                  <a:pt x="2518299" y="1337570"/>
                  <a:pt x="2506660" y="1333657"/>
                  <a:pt x="2494625" y="1331651"/>
                </a:cubicBezTo>
                <a:cubicBezTo>
                  <a:pt x="2476870" y="1328692"/>
                  <a:pt x="2459260" y="1324657"/>
                  <a:pt x="2441359" y="1322773"/>
                </a:cubicBezTo>
                <a:cubicBezTo>
                  <a:pt x="2398882" y="1318302"/>
                  <a:pt x="2229214" y="1307446"/>
                  <a:pt x="2192784" y="1305018"/>
                </a:cubicBezTo>
                <a:lnTo>
                  <a:pt x="2130641" y="1296140"/>
                </a:lnTo>
                <a:cubicBezTo>
                  <a:pt x="2112850" y="1293403"/>
                  <a:pt x="2095356" y="1288098"/>
                  <a:pt x="2077375" y="1287262"/>
                </a:cubicBezTo>
                <a:cubicBezTo>
                  <a:pt x="1967962" y="1282173"/>
                  <a:pt x="1858392" y="1281344"/>
                  <a:pt x="1748901" y="1278385"/>
                </a:cubicBezTo>
                <a:cubicBezTo>
                  <a:pt x="1740023" y="1275426"/>
                  <a:pt x="1731615" y="1269952"/>
                  <a:pt x="1722268" y="1269507"/>
                </a:cubicBezTo>
                <a:cubicBezTo>
                  <a:pt x="1615163" y="1264407"/>
                  <a:pt x="981502" y="1252894"/>
                  <a:pt x="923277" y="1251752"/>
                </a:cubicBezTo>
                <a:cubicBezTo>
                  <a:pt x="868950" y="1233642"/>
                  <a:pt x="918832" y="1248336"/>
                  <a:pt x="825623" y="1233996"/>
                </a:cubicBezTo>
                <a:cubicBezTo>
                  <a:pt x="810709" y="1231702"/>
                  <a:pt x="796081" y="1227818"/>
                  <a:pt x="781235" y="1225119"/>
                </a:cubicBezTo>
                <a:cubicBezTo>
                  <a:pt x="763525" y="1221899"/>
                  <a:pt x="745432" y="1220607"/>
                  <a:pt x="727969" y="1216241"/>
                </a:cubicBezTo>
                <a:cubicBezTo>
                  <a:pt x="709812" y="1211702"/>
                  <a:pt x="692458" y="1204404"/>
                  <a:pt x="674703" y="1198486"/>
                </a:cubicBezTo>
                <a:cubicBezTo>
                  <a:pt x="577583" y="1166113"/>
                  <a:pt x="724682" y="1217740"/>
                  <a:pt x="621437" y="1171853"/>
                </a:cubicBezTo>
                <a:cubicBezTo>
                  <a:pt x="604334" y="1164252"/>
                  <a:pt x="585926" y="1160015"/>
                  <a:pt x="568171" y="1154097"/>
                </a:cubicBezTo>
                <a:lnTo>
                  <a:pt x="541538" y="1145220"/>
                </a:lnTo>
                <a:cubicBezTo>
                  <a:pt x="535619" y="1139301"/>
                  <a:pt x="531269" y="1131207"/>
                  <a:pt x="523782" y="1127464"/>
                </a:cubicBezTo>
                <a:cubicBezTo>
                  <a:pt x="512869" y="1122008"/>
                  <a:pt x="500003" y="1121939"/>
                  <a:pt x="488272" y="1118587"/>
                </a:cubicBezTo>
                <a:cubicBezTo>
                  <a:pt x="479274" y="1116016"/>
                  <a:pt x="470517" y="1112668"/>
                  <a:pt x="461639" y="1109709"/>
                </a:cubicBezTo>
                <a:cubicBezTo>
                  <a:pt x="445126" y="1093197"/>
                  <a:pt x="439645" y="1085396"/>
                  <a:pt x="417250" y="1074198"/>
                </a:cubicBezTo>
                <a:cubicBezTo>
                  <a:pt x="356830" y="1043988"/>
                  <a:pt x="429014" y="1093758"/>
                  <a:pt x="355107" y="1047565"/>
                </a:cubicBezTo>
                <a:cubicBezTo>
                  <a:pt x="342560" y="1039723"/>
                  <a:pt x="332530" y="1028118"/>
                  <a:pt x="319596" y="1020932"/>
                </a:cubicBezTo>
                <a:cubicBezTo>
                  <a:pt x="305666" y="1013193"/>
                  <a:pt x="289198" y="1010808"/>
                  <a:pt x="275208" y="1003177"/>
                </a:cubicBezTo>
                <a:cubicBezTo>
                  <a:pt x="179272" y="950848"/>
                  <a:pt x="257484" y="979512"/>
                  <a:pt x="195309" y="958789"/>
                </a:cubicBezTo>
                <a:cubicBezTo>
                  <a:pt x="189390" y="952870"/>
                  <a:pt x="184730" y="945339"/>
                  <a:pt x="177553" y="941033"/>
                </a:cubicBezTo>
                <a:cubicBezTo>
                  <a:pt x="120352" y="906713"/>
                  <a:pt x="182019" y="962511"/>
                  <a:pt x="124287" y="914400"/>
                </a:cubicBezTo>
                <a:cubicBezTo>
                  <a:pt x="55940" y="857443"/>
                  <a:pt x="137139" y="914090"/>
                  <a:pt x="71021" y="870012"/>
                </a:cubicBezTo>
                <a:cubicBezTo>
                  <a:pt x="65103" y="861134"/>
                  <a:pt x="58038" y="852922"/>
                  <a:pt x="53266" y="843379"/>
                </a:cubicBezTo>
                <a:cubicBezTo>
                  <a:pt x="46139" y="829126"/>
                  <a:pt x="41105" y="813912"/>
                  <a:pt x="35510" y="798991"/>
                </a:cubicBezTo>
                <a:cubicBezTo>
                  <a:pt x="32224" y="790229"/>
                  <a:pt x="31448" y="780382"/>
                  <a:pt x="26633" y="772358"/>
                </a:cubicBezTo>
                <a:cubicBezTo>
                  <a:pt x="22327" y="765181"/>
                  <a:pt x="14796" y="760521"/>
                  <a:pt x="8877" y="754602"/>
                </a:cubicBezTo>
                <a:cubicBezTo>
                  <a:pt x="5918" y="736847"/>
                  <a:pt x="0" y="719336"/>
                  <a:pt x="0" y="701336"/>
                </a:cubicBezTo>
                <a:cubicBezTo>
                  <a:pt x="0" y="653896"/>
                  <a:pt x="1840" y="606209"/>
                  <a:pt x="8877" y="559294"/>
                </a:cubicBezTo>
                <a:cubicBezTo>
                  <a:pt x="10840" y="546206"/>
                  <a:pt x="20067" y="535274"/>
                  <a:pt x="26633" y="523783"/>
                </a:cubicBezTo>
                <a:cubicBezTo>
                  <a:pt x="45234" y="491231"/>
                  <a:pt x="46061" y="494687"/>
                  <a:pt x="79899" y="470517"/>
                </a:cubicBezTo>
                <a:cubicBezTo>
                  <a:pt x="102186" y="454598"/>
                  <a:pt x="116038" y="446151"/>
                  <a:pt x="142043" y="435006"/>
                </a:cubicBezTo>
                <a:cubicBezTo>
                  <a:pt x="150644" y="431320"/>
                  <a:pt x="159798" y="429088"/>
                  <a:pt x="168676" y="426129"/>
                </a:cubicBezTo>
                <a:cubicBezTo>
                  <a:pt x="177554" y="420210"/>
                  <a:pt x="185766" y="413145"/>
                  <a:pt x="195309" y="408373"/>
                </a:cubicBezTo>
                <a:cubicBezTo>
                  <a:pt x="242661" y="384696"/>
                  <a:pt x="202026" y="418690"/>
                  <a:pt x="257452" y="381740"/>
                </a:cubicBezTo>
                <a:cubicBezTo>
                  <a:pt x="264416" y="377097"/>
                  <a:pt x="268244" y="368628"/>
                  <a:pt x="275208" y="363985"/>
                </a:cubicBezTo>
                <a:cubicBezTo>
                  <a:pt x="286219" y="356644"/>
                  <a:pt x="299707" y="353570"/>
                  <a:pt x="310718" y="346229"/>
                </a:cubicBezTo>
                <a:cubicBezTo>
                  <a:pt x="317682" y="341586"/>
                  <a:pt x="321938" y="333703"/>
                  <a:pt x="328474" y="328474"/>
                </a:cubicBezTo>
                <a:cubicBezTo>
                  <a:pt x="336806" y="321809"/>
                  <a:pt x="346776" y="317384"/>
                  <a:pt x="355107" y="310719"/>
                </a:cubicBezTo>
                <a:cubicBezTo>
                  <a:pt x="378923" y="291666"/>
                  <a:pt x="370110" y="291963"/>
                  <a:pt x="390617" y="266330"/>
                </a:cubicBezTo>
                <a:cubicBezTo>
                  <a:pt x="395846" y="259794"/>
                  <a:pt x="403144" y="255111"/>
                  <a:pt x="408373" y="248575"/>
                </a:cubicBezTo>
                <a:cubicBezTo>
                  <a:pt x="415038" y="240244"/>
                  <a:pt x="418098" y="228968"/>
                  <a:pt x="426128" y="221942"/>
                </a:cubicBezTo>
                <a:cubicBezTo>
                  <a:pt x="442187" y="207890"/>
                  <a:pt x="464305" y="201520"/>
                  <a:pt x="479394" y="186431"/>
                </a:cubicBezTo>
                <a:cubicBezTo>
                  <a:pt x="520844" y="144981"/>
                  <a:pt x="489400" y="172942"/>
                  <a:pt x="532660" y="142043"/>
                </a:cubicBezTo>
                <a:cubicBezTo>
                  <a:pt x="544700" y="133443"/>
                  <a:pt x="555324" y="122751"/>
                  <a:pt x="568171" y="115410"/>
                </a:cubicBezTo>
                <a:cubicBezTo>
                  <a:pt x="578079" y="109748"/>
                  <a:pt x="622622" y="99578"/>
                  <a:pt x="630314" y="97655"/>
                </a:cubicBezTo>
                <a:cubicBezTo>
                  <a:pt x="663977" y="63992"/>
                  <a:pt x="632977" y="88112"/>
                  <a:pt x="701336" y="71022"/>
                </a:cubicBezTo>
                <a:cubicBezTo>
                  <a:pt x="719493" y="66483"/>
                  <a:pt x="736847" y="59184"/>
                  <a:pt x="754602" y="53266"/>
                </a:cubicBezTo>
                <a:cubicBezTo>
                  <a:pt x="763480" y="50307"/>
                  <a:pt x="772157" y="46659"/>
                  <a:pt x="781235" y="44389"/>
                </a:cubicBezTo>
                <a:cubicBezTo>
                  <a:pt x="804909" y="38470"/>
                  <a:pt x="829106" y="34349"/>
                  <a:pt x="852256" y="26633"/>
                </a:cubicBezTo>
                <a:cubicBezTo>
                  <a:pt x="861134" y="23674"/>
                  <a:pt x="869613" y="18993"/>
                  <a:pt x="878889" y="17756"/>
                </a:cubicBezTo>
                <a:cubicBezTo>
                  <a:pt x="914210" y="13047"/>
                  <a:pt x="949839" y="10801"/>
                  <a:pt x="985421" y="8878"/>
                </a:cubicBezTo>
                <a:cubicBezTo>
                  <a:pt x="1059353" y="4882"/>
                  <a:pt x="1133382" y="2959"/>
                  <a:pt x="1207363" y="0"/>
                </a:cubicBezTo>
                <a:cubicBezTo>
                  <a:pt x="1387876" y="2959"/>
                  <a:pt x="1568521" y="1362"/>
                  <a:pt x="1748901" y="8878"/>
                </a:cubicBezTo>
                <a:cubicBezTo>
                  <a:pt x="1838416" y="12608"/>
                  <a:pt x="1838169" y="32172"/>
                  <a:pt x="1917576" y="44389"/>
                </a:cubicBezTo>
                <a:cubicBezTo>
                  <a:pt x="1970547" y="52538"/>
                  <a:pt x="2077375" y="62144"/>
                  <a:pt x="2077375" y="62144"/>
                </a:cubicBezTo>
                <a:cubicBezTo>
                  <a:pt x="2131705" y="80255"/>
                  <a:pt x="2081814" y="65558"/>
                  <a:pt x="2175029" y="79899"/>
                </a:cubicBezTo>
                <a:cubicBezTo>
                  <a:pt x="2189943" y="82193"/>
                  <a:pt x="2204687" y="85504"/>
                  <a:pt x="2219417" y="88777"/>
                </a:cubicBezTo>
                <a:cubicBezTo>
                  <a:pt x="2231328" y="91424"/>
                  <a:pt x="2242869" y="95800"/>
                  <a:pt x="2254928" y="97655"/>
                </a:cubicBezTo>
                <a:cubicBezTo>
                  <a:pt x="2281413" y="101730"/>
                  <a:pt x="2308299" y="102742"/>
                  <a:pt x="2334827" y="106532"/>
                </a:cubicBezTo>
                <a:cubicBezTo>
                  <a:pt x="2349764" y="108666"/>
                  <a:pt x="2364349" y="112825"/>
                  <a:pt x="2379215" y="115410"/>
                </a:cubicBezTo>
                <a:cubicBezTo>
                  <a:pt x="2432417" y="124663"/>
                  <a:pt x="2485280" y="136670"/>
                  <a:pt x="2539013" y="142043"/>
                </a:cubicBezTo>
                <a:lnTo>
                  <a:pt x="2707689" y="159798"/>
                </a:lnTo>
                <a:cubicBezTo>
                  <a:pt x="2728452" y="162393"/>
                  <a:pt x="2749226" y="165040"/>
                  <a:pt x="2769833" y="168676"/>
                </a:cubicBezTo>
                <a:cubicBezTo>
                  <a:pt x="2799552" y="173921"/>
                  <a:pt x="2828734" y="182163"/>
                  <a:pt x="2858609" y="186431"/>
                </a:cubicBezTo>
                <a:lnTo>
                  <a:pt x="2982897" y="204187"/>
                </a:lnTo>
                <a:cubicBezTo>
                  <a:pt x="3017985" y="209199"/>
                  <a:pt x="3054804" y="213285"/>
                  <a:pt x="3089429" y="221942"/>
                </a:cubicBezTo>
                <a:cubicBezTo>
                  <a:pt x="3098507" y="224212"/>
                  <a:pt x="3107064" y="228249"/>
                  <a:pt x="3116062" y="230820"/>
                </a:cubicBezTo>
                <a:cubicBezTo>
                  <a:pt x="3127794" y="234172"/>
                  <a:pt x="3139841" y="236345"/>
                  <a:pt x="3151573" y="239697"/>
                </a:cubicBezTo>
                <a:cubicBezTo>
                  <a:pt x="3160571" y="242268"/>
                  <a:pt x="3169208" y="246004"/>
                  <a:pt x="3178206" y="248575"/>
                </a:cubicBezTo>
                <a:cubicBezTo>
                  <a:pt x="3256263" y="270878"/>
                  <a:pt x="3176472" y="245039"/>
                  <a:pt x="3240349" y="266330"/>
                </a:cubicBezTo>
                <a:cubicBezTo>
                  <a:pt x="3246268" y="272249"/>
                  <a:pt x="3250928" y="279780"/>
                  <a:pt x="3258105" y="284086"/>
                </a:cubicBezTo>
                <a:cubicBezTo>
                  <a:pt x="3266129" y="288901"/>
                  <a:pt x="3276368" y="288778"/>
                  <a:pt x="3284738" y="292963"/>
                </a:cubicBezTo>
                <a:cubicBezTo>
                  <a:pt x="3294281" y="297735"/>
                  <a:pt x="3302493" y="304800"/>
                  <a:pt x="3311371" y="310719"/>
                </a:cubicBezTo>
                <a:cubicBezTo>
                  <a:pt x="3317289" y="319597"/>
                  <a:pt x="3320929" y="330522"/>
                  <a:pt x="3329126" y="337352"/>
                </a:cubicBezTo>
                <a:cubicBezTo>
                  <a:pt x="3339293" y="345824"/>
                  <a:pt x="3353415" y="348093"/>
                  <a:pt x="3364637" y="355107"/>
                </a:cubicBezTo>
                <a:cubicBezTo>
                  <a:pt x="3377184" y="362949"/>
                  <a:pt x="3389088" y="371910"/>
                  <a:pt x="3400147" y="381740"/>
                </a:cubicBezTo>
                <a:cubicBezTo>
                  <a:pt x="3415787" y="395642"/>
                  <a:pt x="3429740" y="411333"/>
                  <a:pt x="3444536" y="426129"/>
                </a:cubicBezTo>
                <a:lnTo>
                  <a:pt x="3471169" y="452762"/>
                </a:lnTo>
                <a:cubicBezTo>
                  <a:pt x="3480047" y="461640"/>
                  <a:pt x="3490838" y="468949"/>
                  <a:pt x="3497802" y="479395"/>
                </a:cubicBezTo>
                <a:cubicBezTo>
                  <a:pt x="3503720" y="488273"/>
                  <a:pt x="3508727" y="497831"/>
                  <a:pt x="3515557" y="506028"/>
                </a:cubicBezTo>
                <a:cubicBezTo>
                  <a:pt x="3523594" y="515673"/>
                  <a:pt x="3534153" y="523016"/>
                  <a:pt x="3542190" y="532661"/>
                </a:cubicBezTo>
                <a:cubicBezTo>
                  <a:pt x="3561849" y="556252"/>
                  <a:pt x="3561917" y="567182"/>
                  <a:pt x="3577701" y="594804"/>
                </a:cubicBezTo>
                <a:cubicBezTo>
                  <a:pt x="3611464" y="653888"/>
                  <a:pt x="3582213" y="581709"/>
                  <a:pt x="3613211" y="674703"/>
                </a:cubicBezTo>
                <a:lnTo>
                  <a:pt x="3622089" y="701336"/>
                </a:lnTo>
                <a:lnTo>
                  <a:pt x="3630967" y="727969"/>
                </a:lnTo>
                <a:cubicBezTo>
                  <a:pt x="3625802" y="805436"/>
                  <a:pt x="3629214" y="841510"/>
                  <a:pt x="3613211" y="905523"/>
                </a:cubicBezTo>
                <a:cubicBezTo>
                  <a:pt x="3610941" y="914601"/>
                  <a:pt x="3607293" y="923278"/>
                  <a:pt x="3604334" y="932156"/>
                </a:cubicBezTo>
                <a:cubicBezTo>
                  <a:pt x="3601375" y="952870"/>
                  <a:pt x="3597901" y="973518"/>
                  <a:pt x="3595456" y="994299"/>
                </a:cubicBezTo>
                <a:cubicBezTo>
                  <a:pt x="3591981" y="1023835"/>
                  <a:pt x="3591100" y="1053682"/>
                  <a:pt x="3586578" y="1083076"/>
                </a:cubicBezTo>
                <a:cubicBezTo>
                  <a:pt x="3585155" y="1092325"/>
                  <a:pt x="3580272" y="1100711"/>
                  <a:pt x="3577701" y="1109709"/>
                </a:cubicBezTo>
                <a:cubicBezTo>
                  <a:pt x="3574349" y="1121441"/>
                  <a:pt x="3573629" y="1134005"/>
                  <a:pt x="3568823" y="1145220"/>
                </a:cubicBezTo>
                <a:cubicBezTo>
                  <a:pt x="3562803" y="1159266"/>
                  <a:pt x="3545764" y="1179646"/>
                  <a:pt x="3533312" y="1189608"/>
                </a:cubicBezTo>
                <a:cubicBezTo>
                  <a:pt x="3508727" y="1209276"/>
                  <a:pt x="3508176" y="1206864"/>
                  <a:pt x="3480046" y="1216241"/>
                </a:cubicBezTo>
                <a:cubicBezTo>
                  <a:pt x="3477087" y="1225119"/>
                  <a:pt x="3475984" y="1234850"/>
                  <a:pt x="3471169" y="1242874"/>
                </a:cubicBezTo>
                <a:cubicBezTo>
                  <a:pt x="3451320" y="1275955"/>
                  <a:pt x="3472648" y="1251751"/>
                  <a:pt x="3462291" y="1260629"/>
                </a:cubicBezTo>
                <a:close/>
              </a:path>
            </a:pathLst>
          </a:custGeom>
          <a:noFill/>
          <a:ln w="57150">
            <a:solidFill>
              <a:srgbClr val="991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2533C2-99F9-492C-873B-73FD0AE6F711}"/>
              </a:ext>
            </a:extLst>
          </p:cNvPr>
          <p:cNvGrpSpPr/>
          <p:nvPr/>
        </p:nvGrpSpPr>
        <p:grpSpPr>
          <a:xfrm>
            <a:off x="8658262" y="4224432"/>
            <a:ext cx="2560320" cy="1920240"/>
            <a:chOff x="6953426" y="3723164"/>
            <a:chExt cx="2560320" cy="192024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EDBD445-2096-4AAF-8C1B-8EE26B6A943D}"/>
                </a:ext>
              </a:extLst>
            </p:cNvPr>
            <p:cNvGrpSpPr/>
            <p:nvPr/>
          </p:nvGrpSpPr>
          <p:grpSpPr>
            <a:xfrm>
              <a:off x="6953426" y="3723164"/>
              <a:ext cx="2560320" cy="1920240"/>
              <a:chOff x="8701721" y="4143907"/>
              <a:chExt cx="1811514" cy="1427955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B0AC4B4-593F-4BD8-A3AB-3C48BB9AB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9610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7B42426-C964-46B7-8071-2EA578AB7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124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F271120-92DA-4E34-88E6-5F17FAA22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5726" y="5080946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E665A9C-CB9F-461D-B431-772072392622}"/>
                  </a:ext>
                </a:extLst>
              </p:cNvPr>
              <p:cNvSpPr txBox="1"/>
              <p:nvPr/>
            </p:nvSpPr>
            <p:spPr>
              <a:xfrm>
                <a:off x="9655565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37C89B-956F-4C7C-B70F-F7778D1C5E05}"/>
                  </a:ext>
                </a:extLst>
              </p:cNvPr>
              <p:cNvSpPr txBox="1"/>
              <p:nvPr/>
            </p:nvSpPr>
            <p:spPr>
              <a:xfrm>
                <a:off x="9991591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ACD6D7D-654F-47DC-8B66-2F526DFF64CA}"/>
                  </a:ext>
                </a:extLst>
              </p:cNvPr>
              <p:cNvGrpSpPr/>
              <p:nvPr/>
            </p:nvGrpSpPr>
            <p:grpSpPr>
              <a:xfrm>
                <a:off x="8701721" y="4143907"/>
                <a:ext cx="1811514" cy="1427955"/>
                <a:chOff x="5263233" y="3944660"/>
                <a:chExt cx="1811514" cy="1427955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1179B56-0527-4416-B015-06428EF332B5}"/>
                    </a:ext>
                  </a:extLst>
                </p:cNvPr>
                <p:cNvCxnSpPr/>
                <p:nvPr/>
              </p:nvCxnSpPr>
              <p:spPr>
                <a:xfrm>
                  <a:off x="5791200" y="3944660"/>
                  <a:ext cx="0" cy="14279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CF4524D-5102-4B9A-95E8-08C8641058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168990" y="4052865"/>
                  <a:ext cx="0" cy="18115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20A471-F9D5-4A99-B651-CC077FDD803C}"/>
                  </a:ext>
                </a:extLst>
              </p:cNvPr>
              <p:cNvSpPr txBox="1"/>
              <p:nvPr/>
            </p:nvSpPr>
            <p:spPr>
              <a:xfrm>
                <a:off x="9367707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09CC374-1907-4F23-8DF2-1EEEE8ACF7B4}"/>
                  </a:ext>
                </a:extLst>
              </p:cNvPr>
              <p:cNvSpPr txBox="1"/>
              <p:nvPr/>
            </p:nvSpPr>
            <p:spPr>
              <a:xfrm>
                <a:off x="8921268" y="422580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80980CC-89FA-4B75-B22B-B2CD5C2C23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0126" y="4313925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D650A95-6362-4120-9EDF-C5E314D60B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570507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B911334-A978-4777-92BC-C1E8D5FAF07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840182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C04EA6D-5CEC-4266-BE92-C979EF0B34A4}"/>
                  </a:ext>
                </a:extLst>
              </p:cNvPr>
              <p:cNvSpPr txBox="1"/>
              <p:nvPr/>
            </p:nvSpPr>
            <p:spPr>
              <a:xfrm>
                <a:off x="8921268" y="4765146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A0E0992-5228-4A1E-8F3A-0262F2E1BB19}"/>
                  </a:ext>
                </a:extLst>
              </p:cNvPr>
              <p:cNvSpPr txBox="1"/>
              <p:nvPr/>
            </p:nvSpPr>
            <p:spPr>
              <a:xfrm>
                <a:off x="8921268" y="449547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118E74B-A366-488C-B3FF-B08E3BA647D3}"/>
                </a:ext>
              </a:extLst>
            </p:cNvPr>
            <p:cNvGrpSpPr/>
            <p:nvPr/>
          </p:nvGrpSpPr>
          <p:grpSpPr>
            <a:xfrm>
              <a:off x="7744752" y="3736344"/>
              <a:ext cx="1077480" cy="1243031"/>
              <a:chOff x="7744752" y="3736344"/>
              <a:chExt cx="1077480" cy="124303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3460EAA-F30B-4E13-BF05-94A4C947EFF6}"/>
                  </a:ext>
                </a:extLst>
              </p:cNvPr>
              <p:cNvSpPr/>
              <p:nvPr/>
            </p:nvSpPr>
            <p:spPr>
              <a:xfrm>
                <a:off x="7813036" y="3736344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D166012-C825-42AE-AEE8-603022D649F5}"/>
                  </a:ext>
                </a:extLst>
              </p:cNvPr>
              <p:cNvSpPr/>
              <p:nvPr/>
            </p:nvSpPr>
            <p:spPr>
              <a:xfrm>
                <a:off x="7869152" y="4049502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5891D87-DD44-465E-950F-3D1913346949}"/>
                  </a:ext>
                </a:extLst>
              </p:cNvPr>
              <p:cNvSpPr/>
              <p:nvPr/>
            </p:nvSpPr>
            <p:spPr>
              <a:xfrm>
                <a:off x="8249068" y="3783760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FEC2C88-E346-410D-9015-8A99F18A7F9D}"/>
                  </a:ext>
                </a:extLst>
              </p:cNvPr>
              <p:cNvSpPr/>
              <p:nvPr/>
            </p:nvSpPr>
            <p:spPr>
              <a:xfrm>
                <a:off x="7744752" y="4259575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B66FD99-AC88-4EA1-9BD5-ADB96A586491}"/>
                  </a:ext>
                </a:extLst>
              </p:cNvPr>
              <p:cNvSpPr/>
              <p:nvPr/>
            </p:nvSpPr>
            <p:spPr>
              <a:xfrm>
                <a:off x="8358829" y="4486593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5626E6D-A1F0-4000-A46F-FE7AC5D3FA85}"/>
                  </a:ext>
                </a:extLst>
              </p:cNvPr>
              <p:cNvSpPr/>
              <p:nvPr/>
            </p:nvSpPr>
            <p:spPr>
              <a:xfrm>
                <a:off x="7932308" y="4586565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B977D13-C73D-41B8-BB22-B619A780348F}"/>
                  </a:ext>
                </a:extLst>
              </p:cNvPr>
              <p:cNvSpPr/>
              <p:nvPr/>
            </p:nvSpPr>
            <p:spPr>
              <a:xfrm>
                <a:off x="8157748" y="4186985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2456CA5-A470-4C20-9F48-CEEF751D9C84}"/>
                  </a:ext>
                </a:extLst>
              </p:cNvPr>
              <p:cNvSpPr/>
              <p:nvPr/>
            </p:nvSpPr>
            <p:spPr>
              <a:xfrm>
                <a:off x="8685664" y="4842807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A6E29F-D6D7-458E-B40C-93C16B6F3F7C}"/>
              </a:ext>
            </a:extLst>
          </p:cNvPr>
          <p:cNvCxnSpPr>
            <a:cxnSpLocks/>
          </p:cNvCxnSpPr>
          <p:nvPr/>
        </p:nvCxnSpPr>
        <p:spPr>
          <a:xfrm rot="2700000" flipV="1">
            <a:off x="9903918" y="3913714"/>
            <a:ext cx="0" cy="1454942"/>
          </a:xfrm>
          <a:prstGeom prst="line">
            <a:avLst/>
          </a:prstGeom>
          <a:ln w="38100">
            <a:solidFill>
              <a:srgbClr val="199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8A0B46-3161-4CA1-B038-723A8BE1BDAC}"/>
              </a:ext>
            </a:extLst>
          </p:cNvPr>
          <p:cNvGrpSpPr/>
          <p:nvPr/>
        </p:nvGrpSpPr>
        <p:grpSpPr>
          <a:xfrm>
            <a:off x="4420691" y="4904146"/>
            <a:ext cx="1454942" cy="1102641"/>
            <a:chOff x="3966883" y="4877761"/>
            <a:chExt cx="1454942" cy="1102641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BDE0AF4-AE15-4229-AB5C-F38EAAF34EEB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4694354" y="4684938"/>
              <a:ext cx="0" cy="14549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9A7CC2-5090-43BA-84EE-631C97E9219A}"/>
                </a:ext>
              </a:extLst>
            </p:cNvPr>
            <p:cNvCxnSpPr>
              <a:cxnSpLocks/>
            </p:cNvCxnSpPr>
            <p:nvPr/>
          </p:nvCxnSpPr>
          <p:spPr>
            <a:xfrm>
              <a:off x="4265396" y="4877761"/>
              <a:ext cx="868516" cy="11026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D418159-AFDB-4838-8928-756296C232C6}"/>
              </a:ext>
            </a:extLst>
          </p:cNvPr>
          <p:cNvSpPr/>
          <p:nvPr/>
        </p:nvSpPr>
        <p:spPr>
          <a:xfrm>
            <a:off x="6750257" y="5059842"/>
            <a:ext cx="566608" cy="621817"/>
          </a:xfrm>
          <a:prstGeom prst="ellipse">
            <a:avLst/>
          </a:prstGeom>
          <a:noFill/>
          <a:ln w="57150">
            <a:solidFill>
              <a:srgbClr val="991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lide Number Placeholder 16">
            <a:extLst>
              <a:ext uri="{FF2B5EF4-FFF2-40B4-BE49-F238E27FC236}">
                <a16:creationId xmlns:a16="http://schemas.microsoft.com/office/drawing/2014/main" id="{18612E06-0A7B-4142-9DAA-8B70FDB5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F7408C-8D4D-4768-A051-56D3FC6879A1}"/>
                  </a:ext>
                </a:extLst>
              </p:cNvPr>
              <p:cNvSpPr txBox="1"/>
              <p:nvPr/>
            </p:nvSpPr>
            <p:spPr>
              <a:xfrm>
                <a:off x="4327693" y="4918650"/>
                <a:ext cx="1723805" cy="9326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F7408C-8D4D-4768-A051-56D3FC687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93" y="4918650"/>
                <a:ext cx="1723805" cy="93262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23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9" grpId="0" animBg="1"/>
      <p:bldP spid="50" grpId="0"/>
      <p:bldP spid="51" grpId="0"/>
      <p:bldP spid="53" grpId="0" animBg="1"/>
      <p:bldP spid="14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Neuron Network (</a:t>
            </a:r>
            <a:r>
              <a:rPr lang="en-US" sz="4500" b="1" dirty="0">
                <a:solidFill>
                  <a:srgbClr val="FBF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51B28AE-0918-4C5C-98A2-ED040EF9762A}"/>
              </a:ext>
            </a:extLst>
          </p:cNvPr>
          <p:cNvCxnSpPr>
            <a:cxnSpLocks/>
          </p:cNvCxnSpPr>
          <p:nvPr/>
        </p:nvCxnSpPr>
        <p:spPr>
          <a:xfrm flipV="1">
            <a:off x="7320678" y="4217516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A8954B05-9417-48A0-BCDB-38A9575D4338}"/>
              </a:ext>
            </a:extLst>
          </p:cNvPr>
          <p:cNvSpPr/>
          <p:nvPr/>
        </p:nvSpPr>
        <p:spPr>
          <a:xfrm>
            <a:off x="5493318" y="3264829"/>
            <a:ext cx="1827360" cy="1828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90B2221-086D-4A71-93BC-6ADD7AD51283}"/>
                  </a:ext>
                </a:extLst>
              </p:cNvPr>
              <p:cNvSpPr txBox="1"/>
              <p:nvPr/>
            </p:nvSpPr>
            <p:spPr>
              <a:xfrm>
                <a:off x="5999366" y="3533929"/>
                <a:ext cx="989437" cy="12848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90B2221-086D-4A71-93BC-6ADD7AD5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366" y="3533929"/>
                <a:ext cx="989437" cy="1284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7586B0-170A-4934-8D8D-03DB448DA46E}"/>
                  </a:ext>
                </a:extLst>
              </p:cNvPr>
              <p:cNvSpPr txBox="1"/>
              <p:nvPr/>
            </p:nvSpPr>
            <p:spPr>
              <a:xfrm>
                <a:off x="10691426" y="3914738"/>
                <a:ext cx="489236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7586B0-170A-4934-8D8D-03DB448D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426" y="3914738"/>
                <a:ext cx="4892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D9B0D95-30A4-4C98-941D-66FCFA3059B5}"/>
              </a:ext>
            </a:extLst>
          </p:cNvPr>
          <p:cNvGrpSpPr/>
          <p:nvPr/>
        </p:nvGrpSpPr>
        <p:grpSpPr>
          <a:xfrm>
            <a:off x="3052037" y="4698825"/>
            <a:ext cx="171269" cy="753138"/>
            <a:chOff x="2983183" y="4626080"/>
            <a:chExt cx="171269" cy="753138"/>
          </a:xfrm>
          <a:solidFill>
            <a:srgbClr val="FF0000"/>
          </a:solidFill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A0F6EA8-5A44-47F4-829E-39563884263F}"/>
                </a:ext>
              </a:extLst>
            </p:cNvPr>
            <p:cNvSpPr/>
            <p:nvPr/>
          </p:nvSpPr>
          <p:spPr>
            <a:xfrm>
              <a:off x="2983183" y="4626080"/>
              <a:ext cx="165806" cy="17358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07FFE98-3C1F-4FAF-8840-F700B346F88E}"/>
                </a:ext>
              </a:extLst>
            </p:cNvPr>
            <p:cNvSpPr/>
            <p:nvPr/>
          </p:nvSpPr>
          <p:spPr>
            <a:xfrm>
              <a:off x="2988646" y="4908230"/>
              <a:ext cx="165806" cy="17358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7F9DDE3-B21F-4378-97A4-CA6FCC1E9AE9}"/>
                </a:ext>
              </a:extLst>
            </p:cNvPr>
            <p:cNvSpPr/>
            <p:nvPr/>
          </p:nvSpPr>
          <p:spPr>
            <a:xfrm>
              <a:off x="2988646" y="5205635"/>
              <a:ext cx="165806" cy="17358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0F56A2D-00D3-4F79-8A3D-BC934D3500FB}"/>
              </a:ext>
            </a:extLst>
          </p:cNvPr>
          <p:cNvSpPr/>
          <p:nvPr/>
        </p:nvSpPr>
        <p:spPr>
          <a:xfrm>
            <a:off x="8228812" y="3440276"/>
            <a:ext cx="1554480" cy="155448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7ACD84A-8028-4FF6-94D7-DA7C973BADDD}"/>
                  </a:ext>
                </a:extLst>
              </p:cNvPr>
              <p:cNvSpPr txBox="1"/>
              <p:nvPr/>
            </p:nvSpPr>
            <p:spPr>
              <a:xfrm>
                <a:off x="8716924" y="3628770"/>
                <a:ext cx="759567" cy="92333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5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7ACD84A-8028-4FF6-94D7-DA7C973BA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924" y="3628770"/>
                <a:ext cx="759567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C2C3DB1-29E4-421E-B9A7-5C224B8EFE9B}"/>
              </a:ext>
            </a:extLst>
          </p:cNvPr>
          <p:cNvCxnSpPr>
            <a:cxnSpLocks/>
          </p:cNvCxnSpPr>
          <p:nvPr/>
        </p:nvCxnSpPr>
        <p:spPr>
          <a:xfrm flipV="1">
            <a:off x="9783292" y="4212035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FCA8A7D-5533-49DF-AA22-C57E8DBAE622}"/>
              </a:ext>
            </a:extLst>
          </p:cNvPr>
          <p:cNvCxnSpPr>
            <a:cxnSpLocks/>
          </p:cNvCxnSpPr>
          <p:nvPr/>
        </p:nvCxnSpPr>
        <p:spPr>
          <a:xfrm flipV="1">
            <a:off x="4981575" y="4997910"/>
            <a:ext cx="995248" cy="941880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F6B1DD3-110B-4CF6-8A79-DD47A51A0594}"/>
                  </a:ext>
                </a:extLst>
              </p:cNvPr>
              <p:cNvSpPr txBox="1"/>
              <p:nvPr/>
            </p:nvSpPr>
            <p:spPr>
              <a:xfrm>
                <a:off x="1343468" y="5782880"/>
                <a:ext cx="65909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solidFill>
                                <a:srgbClr val="234CF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solidFill>
                                <a:srgbClr val="234CF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solidFill>
                                <a:srgbClr val="234CF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F6B1DD3-110B-4CF6-8A79-DD47A51A0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68" y="5782880"/>
                <a:ext cx="65909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F461C0-A6EA-43A7-9D55-5489EC8DD89E}"/>
                  </a:ext>
                </a:extLst>
              </p:cNvPr>
              <p:cNvSpPr txBox="1"/>
              <p:nvPr/>
            </p:nvSpPr>
            <p:spPr>
              <a:xfrm>
                <a:off x="4425053" y="5781568"/>
                <a:ext cx="72321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F461C0-A6EA-43A7-9D55-5489EC8DD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053" y="5781568"/>
                <a:ext cx="72321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73D2015-790E-4A21-BB3B-A8ADC0FF34B4}"/>
              </a:ext>
            </a:extLst>
          </p:cNvPr>
          <p:cNvCxnSpPr>
            <a:cxnSpLocks/>
          </p:cNvCxnSpPr>
          <p:nvPr/>
        </p:nvCxnSpPr>
        <p:spPr>
          <a:xfrm>
            <a:off x="2372286" y="6071079"/>
            <a:ext cx="2060649" cy="5871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CED5CF27-4346-4C01-90A3-E2BEC580DF0F}"/>
              </a:ext>
            </a:extLst>
          </p:cNvPr>
          <p:cNvSpPr/>
          <p:nvPr/>
        </p:nvSpPr>
        <p:spPr>
          <a:xfrm>
            <a:off x="1919492" y="582211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B8EF175-03A8-4F0D-9A0C-452538731B09}"/>
              </a:ext>
            </a:extLst>
          </p:cNvPr>
          <p:cNvSpPr/>
          <p:nvPr/>
        </p:nvSpPr>
        <p:spPr>
          <a:xfrm>
            <a:off x="3717647" y="3916737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1518086-946C-49D7-BED6-F7A16D167E08}"/>
              </a:ext>
            </a:extLst>
          </p:cNvPr>
          <p:cNvCxnSpPr>
            <a:cxnSpLocks/>
          </p:cNvCxnSpPr>
          <p:nvPr/>
        </p:nvCxnSpPr>
        <p:spPr>
          <a:xfrm>
            <a:off x="4286505" y="4189617"/>
            <a:ext cx="1206813" cy="2881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E9CFEB6-021C-4065-802B-23422986B498}"/>
                  </a:ext>
                </a:extLst>
              </p:cNvPr>
              <p:cNvSpPr txBox="1"/>
              <p:nvPr/>
            </p:nvSpPr>
            <p:spPr>
              <a:xfrm>
                <a:off x="1378604" y="3877506"/>
                <a:ext cx="58695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solidFill>
                                <a:srgbClr val="234CF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solidFill>
                                <a:srgbClr val="234CF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solidFill>
                                <a:srgbClr val="234CF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234C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E9CFEB6-021C-4065-802B-23422986B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4" y="3877506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521C3D-DDC0-4CDA-82E0-A4C9CE1294F3}"/>
                  </a:ext>
                </a:extLst>
              </p:cNvPr>
              <p:cNvSpPr txBox="1"/>
              <p:nvPr/>
            </p:nvSpPr>
            <p:spPr>
              <a:xfrm>
                <a:off x="3660819" y="3960225"/>
                <a:ext cx="65107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521C3D-DDC0-4CDA-82E0-A4C9CE129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819" y="3960225"/>
                <a:ext cx="651076" cy="461665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18FCB10-1D37-43E5-82B5-0E93FA4E397A}"/>
              </a:ext>
            </a:extLst>
          </p:cNvPr>
          <p:cNvCxnSpPr>
            <a:cxnSpLocks/>
          </p:cNvCxnSpPr>
          <p:nvPr/>
        </p:nvCxnSpPr>
        <p:spPr>
          <a:xfrm>
            <a:off x="2407422" y="4191057"/>
            <a:ext cx="1280160" cy="0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AA0F9D27-AF9B-4B06-B651-C5D5D018B7E3}"/>
              </a:ext>
            </a:extLst>
          </p:cNvPr>
          <p:cNvSpPr/>
          <p:nvPr/>
        </p:nvSpPr>
        <p:spPr>
          <a:xfrm>
            <a:off x="1954628" y="3962457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704E402-B637-4B00-B5CA-8448748AEABE}"/>
              </a:ext>
            </a:extLst>
          </p:cNvPr>
          <p:cNvSpPr/>
          <p:nvPr/>
        </p:nvSpPr>
        <p:spPr>
          <a:xfrm>
            <a:off x="1942433" y="2631602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CEF38EB-F908-46FE-BA61-A410C5031078}"/>
                  </a:ext>
                </a:extLst>
              </p:cNvPr>
              <p:cNvSpPr txBox="1"/>
              <p:nvPr/>
            </p:nvSpPr>
            <p:spPr>
              <a:xfrm>
                <a:off x="1382014" y="2551988"/>
                <a:ext cx="58695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solidFill>
                                <a:srgbClr val="234CF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solidFill>
                                <a:srgbClr val="234CF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solidFill>
                                <a:srgbClr val="234CF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CEF38EB-F908-46FE-BA61-A410C5031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14" y="2551988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0BE7E64-1112-4011-9ADD-CDF0CAFC25D3}"/>
              </a:ext>
            </a:extLst>
          </p:cNvPr>
          <p:cNvCxnSpPr>
            <a:cxnSpLocks/>
          </p:cNvCxnSpPr>
          <p:nvPr/>
        </p:nvCxnSpPr>
        <p:spPr>
          <a:xfrm>
            <a:off x="2399633" y="2859769"/>
            <a:ext cx="2060649" cy="5871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903E763-D436-46AD-94F3-8253E45BB502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5030521" y="2955586"/>
            <a:ext cx="730408" cy="577065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3345AE96-1BF6-47CA-A6EF-0105F56BB0C5}"/>
              </a:ext>
            </a:extLst>
          </p:cNvPr>
          <p:cNvSpPr/>
          <p:nvPr/>
        </p:nvSpPr>
        <p:spPr>
          <a:xfrm>
            <a:off x="4481881" y="2587950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F08F7FE-829F-446D-B744-B63A2E0C9B58}"/>
                  </a:ext>
                </a:extLst>
              </p:cNvPr>
              <p:cNvSpPr txBox="1"/>
              <p:nvPr/>
            </p:nvSpPr>
            <p:spPr>
              <a:xfrm>
                <a:off x="4425053" y="2607000"/>
                <a:ext cx="65107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F08F7FE-829F-446D-B744-B63A2E0C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053" y="2607000"/>
                <a:ext cx="651076" cy="461665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C2E1CD7-1CF8-4F19-965C-43E6774FCB82}"/>
              </a:ext>
            </a:extLst>
          </p:cNvPr>
          <p:cNvCxnSpPr>
            <a:cxnSpLocks/>
          </p:cNvCxnSpPr>
          <p:nvPr/>
        </p:nvCxnSpPr>
        <p:spPr>
          <a:xfrm>
            <a:off x="6356883" y="2374457"/>
            <a:ext cx="0" cy="914400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FC10740-D641-4BE3-8C42-181C38B0B09A}"/>
                  </a:ext>
                </a:extLst>
              </p:cNvPr>
              <p:cNvSpPr txBox="1"/>
              <p:nvPr/>
            </p:nvSpPr>
            <p:spPr>
              <a:xfrm>
                <a:off x="6295706" y="2290377"/>
                <a:ext cx="44916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FC10740-D641-4BE3-8C42-181C38B0B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706" y="2290377"/>
                <a:ext cx="44916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3B84A62F-5CE3-4688-8850-45A98355DE33}"/>
              </a:ext>
            </a:extLst>
          </p:cNvPr>
          <p:cNvSpPr txBox="1"/>
          <p:nvPr/>
        </p:nvSpPr>
        <p:spPr>
          <a:xfrm>
            <a:off x="5976860" y="1822224"/>
            <a:ext cx="77777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altLang="en-US" sz="2600" dirty="0">
                <a:solidFill>
                  <a:srgbClr val="1998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-US" sz="2600" dirty="0">
              <a:solidFill>
                <a:srgbClr val="199819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16E6127-E38A-4167-B1DE-FDC518560C2B}"/>
              </a:ext>
            </a:extLst>
          </p:cNvPr>
          <p:cNvSpPr/>
          <p:nvPr/>
        </p:nvSpPr>
        <p:spPr>
          <a:xfrm>
            <a:off x="4481881" y="576251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0AAF3CC-140F-4839-92A9-1428CA7C3039}"/>
              </a:ext>
            </a:extLst>
          </p:cNvPr>
          <p:cNvSpPr txBox="1"/>
          <p:nvPr/>
        </p:nvSpPr>
        <p:spPr>
          <a:xfrm>
            <a:off x="8122007" y="2334394"/>
            <a:ext cx="1675459" cy="8925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GB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</a:p>
          <a:p>
            <a:pPr algn="ctr"/>
            <a:r>
              <a:rPr lang="en-GB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4D90D31-7140-49DE-9B11-568A5E4ABFEA}"/>
              </a:ext>
            </a:extLst>
          </p:cNvPr>
          <p:cNvSpPr txBox="1"/>
          <p:nvPr/>
        </p:nvSpPr>
        <p:spPr>
          <a:xfrm>
            <a:off x="10240492" y="2521210"/>
            <a:ext cx="1111202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26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2E04A2-2860-4F30-84C9-05C9B7987E7B}"/>
              </a:ext>
            </a:extLst>
          </p:cNvPr>
          <p:cNvSpPr txBox="1"/>
          <p:nvPr/>
        </p:nvSpPr>
        <p:spPr>
          <a:xfrm>
            <a:off x="1357507" y="1822224"/>
            <a:ext cx="101822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altLang="en-US" sz="2600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en-US" sz="2600" dirty="0">
              <a:solidFill>
                <a:srgbClr val="234CF9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FA7B9F4-5BFD-4AE0-A239-654370012FD0}"/>
              </a:ext>
            </a:extLst>
          </p:cNvPr>
          <p:cNvSpPr txBox="1"/>
          <p:nvPr/>
        </p:nvSpPr>
        <p:spPr>
          <a:xfrm>
            <a:off x="4126851" y="1833042"/>
            <a:ext cx="126887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en-US" sz="26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AB67817-5172-4FF8-814C-B7D0AB8F3E8B}"/>
              </a:ext>
            </a:extLst>
          </p:cNvPr>
          <p:cNvSpPr txBox="1"/>
          <p:nvPr/>
        </p:nvSpPr>
        <p:spPr>
          <a:xfrm>
            <a:off x="283432" y="1048719"/>
            <a:ext cx="5984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Times New Roman" panose="02020603050405020304" pitchFamily="18" charset="0"/>
              <a:buNone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Elements of any </a:t>
            </a:r>
            <a:r>
              <a:rPr lang="en-GB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 Box 2">
                <a:extLst>
                  <a:ext uri="{FF2B5EF4-FFF2-40B4-BE49-F238E27FC236}">
                    <a16:creationId xmlns:a16="http://schemas.microsoft.com/office/drawing/2014/main" id="{C5F03CF4-738E-43DA-9772-B8F66150A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06715" y="5373602"/>
                <a:ext cx="6276122" cy="1354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b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Perpetua" panose="02020502060401020303" pitchFamily="18" charset="0"/>
                    <a:cs typeface="HG Mincho Light J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5pPr>
                <a:lvl6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6pPr>
                <a:lvl7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7pPr>
                <a:lvl8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8pPr>
                <a:lvl9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9pPr>
              </a:lstStyle>
              <a:p>
                <a:pPr marL="457200" indent="-457200">
                  <a:lnSpc>
                    <a:spcPct val="100000"/>
                  </a:lnSpc>
                  <a:buClr>
                    <a:srgbClr val="696464"/>
                  </a:buClr>
                  <a:buFont typeface="Wingdings" panose="05000000000000000000" pitchFamily="2" charset="2"/>
                  <a:buChar char="Ø"/>
                </a:pPr>
                <a:r>
                  <a:rPr lang="en-GB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set of connecting links from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GB" altLang="en-US" sz="2200" b="1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synapses</a:t>
                </a:r>
                <a:r>
                  <a:rPr lang="en-GB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each of which is characterized by a </a:t>
                </a:r>
                <a:r>
                  <a:rPr lang="en-GB" alt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lnSpc>
                    <a:spcPct val="100000"/>
                  </a:lnSpc>
                  <a:buClr>
                    <a:srgbClr val="696464"/>
                  </a:buClr>
                  <a:buFont typeface="Wingdings" panose="05000000000000000000" pitchFamily="2" charset="2"/>
                  <a:buChar char="Ø"/>
                </a:pPr>
                <a:r>
                  <a:rPr lang="en-GB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summing unit (</a:t>
                </a:r>
                <a:r>
                  <a:rPr lang="en-GB" altLang="en-US" sz="2200" b="1" dirty="0">
                    <a:solidFill>
                      <a:srgbClr val="19981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adder</a:t>
                </a:r>
                <a:r>
                  <a:rPr lang="en-GB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457200" indent="-457200">
                  <a:lnSpc>
                    <a:spcPct val="100000"/>
                  </a:lnSpc>
                  <a:buClr>
                    <a:srgbClr val="696464"/>
                  </a:buClr>
                  <a:buFont typeface="Wingdings" panose="05000000000000000000" pitchFamily="2" charset="2"/>
                  <a:buChar char="Ø"/>
                </a:pPr>
                <a:r>
                  <a:rPr lang="en-GB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activation function (</a:t>
                </a:r>
                <a:r>
                  <a:rPr lang="en-GB" altLang="en-US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nonlinearity</a:t>
                </a:r>
                <a:r>
                  <a:rPr lang="en-GB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2" name="Text Box 2">
                <a:extLst>
                  <a:ext uri="{FF2B5EF4-FFF2-40B4-BE49-F238E27FC236}">
                    <a16:creationId xmlns:a16="http://schemas.microsoft.com/office/drawing/2014/main" id="{C5F03CF4-738E-43DA-9772-B8F66150A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6715" y="5373602"/>
                <a:ext cx="6276122" cy="1354217"/>
              </a:xfrm>
              <a:prstGeom prst="rect">
                <a:avLst/>
              </a:prstGeom>
              <a:blipFill>
                <a:blip r:embed="rId13"/>
                <a:stretch>
                  <a:fillRect l="-2524" t="-5381" r="-2621" b="-125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lide Number Placeholder 16">
            <a:extLst>
              <a:ext uri="{FF2B5EF4-FFF2-40B4-BE49-F238E27FC236}">
                <a16:creationId xmlns:a16="http://schemas.microsoft.com/office/drawing/2014/main" id="{5551DA8A-5C95-4BC5-9ECE-81251B4F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 (</a:t>
            </a:r>
            <a:r>
              <a:rPr lang="en-US" sz="4500" b="1" dirty="0">
                <a:solidFill>
                  <a:srgbClr val="FBF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0FB7B1-2055-4B77-A914-232481EFF698}"/>
              </a:ext>
            </a:extLst>
          </p:cNvPr>
          <p:cNvSpPr txBox="1"/>
          <p:nvPr/>
        </p:nvSpPr>
        <p:spPr>
          <a:xfrm>
            <a:off x="182879" y="1005840"/>
            <a:ext cx="64136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sum exceeds a certain threshold, the </a:t>
            </a:r>
            <a:r>
              <a:rPr lang="en-US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(or the </a:t>
            </a:r>
            <a:r>
              <a:rPr lang="en-US" sz="2400" i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perceptron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fires an output value that is transmitted to the next unit(s)</a:t>
            </a:r>
          </a:p>
          <a:p>
            <a:pPr marL="342900" indent="-342900"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 uses nonlinear transfer function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EED820-D9F7-4C50-AEA5-9E8122DDB14E}"/>
              </a:ext>
            </a:extLst>
          </p:cNvPr>
          <p:cNvSpPr txBox="1"/>
          <p:nvPr/>
        </p:nvSpPr>
        <p:spPr>
          <a:xfrm>
            <a:off x="220717" y="2894213"/>
            <a:ext cx="5089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do we need nonlinearity?</a:t>
            </a:r>
            <a:endParaRPr lang="en-US" sz="2400" b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59D3D9-780E-4F13-B931-9F5FF24B400E}"/>
                  </a:ext>
                </a:extLst>
              </p:cNvPr>
              <p:cNvSpPr txBox="1"/>
              <p:nvPr/>
            </p:nvSpPr>
            <p:spPr>
              <a:xfrm>
                <a:off x="3285804" y="3633971"/>
                <a:ext cx="3253711" cy="11845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59D3D9-780E-4F13-B931-9F5FF24B4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804" y="3633971"/>
                <a:ext cx="3253711" cy="1184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A7F566CF-9B3C-42A3-B47D-B372A11989FF}"/>
              </a:ext>
            </a:extLst>
          </p:cNvPr>
          <p:cNvSpPr txBox="1"/>
          <p:nvPr/>
        </p:nvSpPr>
        <p:spPr>
          <a:xfrm>
            <a:off x="3941424" y="5513819"/>
            <a:ext cx="6187736" cy="124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 is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NOT be generalized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power to solve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nonlinear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8CF21A-FE21-47D4-B17B-C2EC2261B9A1}"/>
                  </a:ext>
                </a:extLst>
              </p:cNvPr>
              <p:cNvSpPr txBox="1"/>
              <p:nvPr/>
            </p:nvSpPr>
            <p:spPr>
              <a:xfrm>
                <a:off x="7740570" y="3876394"/>
                <a:ext cx="2686698" cy="5439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1" dirty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sz="2600" b="1" i="0" dirty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600" b="1" i="0" dirty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</m:oMath>
                  </m:oMathPara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8CF21A-FE21-47D4-B17B-C2EC2261B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570" y="3876394"/>
                <a:ext cx="2686698" cy="543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4FC978-4194-41C8-8C39-BD4C179FF5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45" t="36460" r="11531" b="14454"/>
          <a:stretch/>
        </p:blipFill>
        <p:spPr>
          <a:xfrm>
            <a:off x="6556740" y="1217021"/>
            <a:ext cx="5454948" cy="2541163"/>
          </a:xfrm>
          <a:prstGeom prst="rect">
            <a:avLst/>
          </a:prstGeom>
        </p:spPr>
      </p:pic>
      <p:sp>
        <p:nvSpPr>
          <p:cNvPr id="9" name="Slide Number Placeholder 16">
            <a:extLst>
              <a:ext uri="{FF2B5EF4-FFF2-40B4-BE49-F238E27FC236}">
                <a16:creationId xmlns:a16="http://schemas.microsoft.com/office/drawing/2014/main" id="{6CF0088A-B401-4DB1-8C04-FF47CE32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596DE6-CE53-467D-B6F2-ED0AEE3278A6}"/>
              </a:ext>
            </a:extLst>
          </p:cNvPr>
          <p:cNvSpPr/>
          <p:nvPr/>
        </p:nvSpPr>
        <p:spPr>
          <a:xfrm>
            <a:off x="1724768" y="4230393"/>
            <a:ext cx="1009650" cy="1416050"/>
          </a:xfrm>
          <a:custGeom>
            <a:avLst/>
            <a:gdLst>
              <a:gd name="connsiteX0" fmla="*/ 1009650 w 1009650"/>
              <a:gd name="connsiteY0" fmla="*/ 1416050 h 1416050"/>
              <a:gd name="connsiteX1" fmla="*/ 977900 w 1009650"/>
              <a:gd name="connsiteY1" fmla="*/ 1397000 h 1416050"/>
              <a:gd name="connsiteX2" fmla="*/ 939800 w 1009650"/>
              <a:gd name="connsiteY2" fmla="*/ 1384300 h 1416050"/>
              <a:gd name="connsiteX3" fmla="*/ 920750 w 1009650"/>
              <a:gd name="connsiteY3" fmla="*/ 1371600 h 1416050"/>
              <a:gd name="connsiteX4" fmla="*/ 882650 w 1009650"/>
              <a:gd name="connsiteY4" fmla="*/ 1358900 h 1416050"/>
              <a:gd name="connsiteX5" fmla="*/ 825500 w 1009650"/>
              <a:gd name="connsiteY5" fmla="*/ 1327150 h 1416050"/>
              <a:gd name="connsiteX6" fmla="*/ 806450 w 1009650"/>
              <a:gd name="connsiteY6" fmla="*/ 1314450 h 1416050"/>
              <a:gd name="connsiteX7" fmla="*/ 768350 w 1009650"/>
              <a:gd name="connsiteY7" fmla="*/ 1301750 h 1416050"/>
              <a:gd name="connsiteX8" fmla="*/ 711200 w 1009650"/>
              <a:gd name="connsiteY8" fmla="*/ 1282700 h 1416050"/>
              <a:gd name="connsiteX9" fmla="*/ 654050 w 1009650"/>
              <a:gd name="connsiteY9" fmla="*/ 1263650 h 1416050"/>
              <a:gd name="connsiteX10" fmla="*/ 635000 w 1009650"/>
              <a:gd name="connsiteY10" fmla="*/ 1257300 h 1416050"/>
              <a:gd name="connsiteX11" fmla="*/ 615950 w 1009650"/>
              <a:gd name="connsiteY11" fmla="*/ 1250950 h 1416050"/>
              <a:gd name="connsiteX12" fmla="*/ 450850 w 1009650"/>
              <a:gd name="connsiteY12" fmla="*/ 1263650 h 1416050"/>
              <a:gd name="connsiteX13" fmla="*/ 431800 w 1009650"/>
              <a:gd name="connsiteY13" fmla="*/ 1270000 h 1416050"/>
              <a:gd name="connsiteX14" fmla="*/ 412750 w 1009650"/>
              <a:gd name="connsiteY14" fmla="*/ 1282700 h 1416050"/>
              <a:gd name="connsiteX15" fmla="*/ 374650 w 1009650"/>
              <a:gd name="connsiteY15" fmla="*/ 1295400 h 1416050"/>
              <a:gd name="connsiteX16" fmla="*/ 336550 w 1009650"/>
              <a:gd name="connsiteY16" fmla="*/ 1308100 h 1416050"/>
              <a:gd name="connsiteX17" fmla="*/ 317500 w 1009650"/>
              <a:gd name="connsiteY17" fmla="*/ 1314450 h 1416050"/>
              <a:gd name="connsiteX18" fmla="*/ 298450 w 1009650"/>
              <a:gd name="connsiteY18" fmla="*/ 1320800 h 1416050"/>
              <a:gd name="connsiteX19" fmla="*/ 101600 w 1009650"/>
              <a:gd name="connsiteY19" fmla="*/ 1314450 h 1416050"/>
              <a:gd name="connsiteX20" fmla="*/ 63500 w 1009650"/>
              <a:gd name="connsiteY20" fmla="*/ 1289050 h 1416050"/>
              <a:gd name="connsiteX21" fmla="*/ 50800 w 1009650"/>
              <a:gd name="connsiteY21" fmla="*/ 1270000 h 1416050"/>
              <a:gd name="connsiteX22" fmla="*/ 31750 w 1009650"/>
              <a:gd name="connsiteY22" fmla="*/ 1257300 h 1416050"/>
              <a:gd name="connsiteX23" fmla="*/ 25400 w 1009650"/>
              <a:gd name="connsiteY23" fmla="*/ 1238250 h 1416050"/>
              <a:gd name="connsiteX24" fmla="*/ 6350 w 1009650"/>
              <a:gd name="connsiteY24" fmla="*/ 1219200 h 1416050"/>
              <a:gd name="connsiteX25" fmla="*/ 0 w 1009650"/>
              <a:gd name="connsiteY25" fmla="*/ 1200150 h 1416050"/>
              <a:gd name="connsiteX26" fmla="*/ 12700 w 1009650"/>
              <a:gd name="connsiteY26" fmla="*/ 1111250 h 1416050"/>
              <a:gd name="connsiteX27" fmla="*/ 19050 w 1009650"/>
              <a:gd name="connsiteY27" fmla="*/ 1092200 h 1416050"/>
              <a:gd name="connsiteX28" fmla="*/ 31750 w 1009650"/>
              <a:gd name="connsiteY28" fmla="*/ 1066800 h 1416050"/>
              <a:gd name="connsiteX29" fmla="*/ 50800 w 1009650"/>
              <a:gd name="connsiteY29" fmla="*/ 1060450 h 1416050"/>
              <a:gd name="connsiteX30" fmla="*/ 76200 w 1009650"/>
              <a:gd name="connsiteY30" fmla="*/ 1022350 h 1416050"/>
              <a:gd name="connsiteX31" fmla="*/ 107950 w 1009650"/>
              <a:gd name="connsiteY31" fmla="*/ 990600 h 1416050"/>
              <a:gd name="connsiteX32" fmla="*/ 120650 w 1009650"/>
              <a:gd name="connsiteY32" fmla="*/ 971550 h 1416050"/>
              <a:gd name="connsiteX33" fmla="*/ 139700 w 1009650"/>
              <a:gd name="connsiteY33" fmla="*/ 952500 h 1416050"/>
              <a:gd name="connsiteX34" fmla="*/ 146050 w 1009650"/>
              <a:gd name="connsiteY34" fmla="*/ 933450 h 1416050"/>
              <a:gd name="connsiteX35" fmla="*/ 165100 w 1009650"/>
              <a:gd name="connsiteY35" fmla="*/ 908050 h 1416050"/>
              <a:gd name="connsiteX36" fmla="*/ 196850 w 1009650"/>
              <a:gd name="connsiteY36" fmla="*/ 863600 h 1416050"/>
              <a:gd name="connsiteX37" fmla="*/ 196850 w 1009650"/>
              <a:gd name="connsiteY37" fmla="*/ 711200 h 1416050"/>
              <a:gd name="connsiteX38" fmla="*/ 171450 w 1009650"/>
              <a:gd name="connsiteY38" fmla="*/ 654050 h 1416050"/>
              <a:gd name="connsiteX39" fmla="*/ 152400 w 1009650"/>
              <a:gd name="connsiteY39" fmla="*/ 641350 h 1416050"/>
              <a:gd name="connsiteX40" fmla="*/ 133350 w 1009650"/>
              <a:gd name="connsiteY40" fmla="*/ 603250 h 1416050"/>
              <a:gd name="connsiteX41" fmla="*/ 120650 w 1009650"/>
              <a:gd name="connsiteY41" fmla="*/ 558800 h 1416050"/>
              <a:gd name="connsiteX42" fmla="*/ 139700 w 1009650"/>
              <a:gd name="connsiteY42" fmla="*/ 419100 h 1416050"/>
              <a:gd name="connsiteX43" fmla="*/ 146050 w 1009650"/>
              <a:gd name="connsiteY43" fmla="*/ 400050 h 1416050"/>
              <a:gd name="connsiteX44" fmla="*/ 165100 w 1009650"/>
              <a:gd name="connsiteY44" fmla="*/ 381000 h 1416050"/>
              <a:gd name="connsiteX45" fmla="*/ 177800 w 1009650"/>
              <a:gd name="connsiteY45" fmla="*/ 361950 h 1416050"/>
              <a:gd name="connsiteX46" fmla="*/ 241300 w 1009650"/>
              <a:gd name="connsiteY46" fmla="*/ 317500 h 1416050"/>
              <a:gd name="connsiteX47" fmla="*/ 254000 w 1009650"/>
              <a:gd name="connsiteY47" fmla="*/ 298450 h 1416050"/>
              <a:gd name="connsiteX48" fmla="*/ 273050 w 1009650"/>
              <a:gd name="connsiteY48" fmla="*/ 285750 h 1416050"/>
              <a:gd name="connsiteX49" fmla="*/ 311150 w 1009650"/>
              <a:gd name="connsiteY49" fmla="*/ 247650 h 1416050"/>
              <a:gd name="connsiteX50" fmla="*/ 349250 w 1009650"/>
              <a:gd name="connsiteY50" fmla="*/ 215900 h 1416050"/>
              <a:gd name="connsiteX51" fmla="*/ 374650 w 1009650"/>
              <a:gd name="connsiteY51" fmla="*/ 177800 h 1416050"/>
              <a:gd name="connsiteX52" fmla="*/ 419100 w 1009650"/>
              <a:gd name="connsiteY52" fmla="*/ 120650 h 1416050"/>
              <a:gd name="connsiteX53" fmla="*/ 431800 w 1009650"/>
              <a:gd name="connsiteY53" fmla="*/ 101600 h 1416050"/>
              <a:gd name="connsiteX54" fmla="*/ 450850 w 1009650"/>
              <a:gd name="connsiteY54" fmla="*/ 63500 h 1416050"/>
              <a:gd name="connsiteX55" fmla="*/ 457200 w 1009650"/>
              <a:gd name="connsiteY55" fmla="*/ 44450 h 1416050"/>
              <a:gd name="connsiteX56" fmla="*/ 469900 w 1009650"/>
              <a:gd name="connsiteY56" fmla="*/ 25400 h 1416050"/>
              <a:gd name="connsiteX57" fmla="*/ 482600 w 1009650"/>
              <a:gd name="connsiteY57" fmla="*/ 0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09650" h="1416050">
                <a:moveTo>
                  <a:pt x="1009650" y="1416050"/>
                </a:moveTo>
                <a:cubicBezTo>
                  <a:pt x="999067" y="1409700"/>
                  <a:pt x="989136" y="1402107"/>
                  <a:pt x="977900" y="1397000"/>
                </a:cubicBezTo>
                <a:cubicBezTo>
                  <a:pt x="965713" y="1391460"/>
                  <a:pt x="950939" y="1391726"/>
                  <a:pt x="939800" y="1384300"/>
                </a:cubicBezTo>
                <a:cubicBezTo>
                  <a:pt x="933450" y="1380067"/>
                  <a:pt x="927724" y="1374700"/>
                  <a:pt x="920750" y="1371600"/>
                </a:cubicBezTo>
                <a:cubicBezTo>
                  <a:pt x="908517" y="1366163"/>
                  <a:pt x="882650" y="1358900"/>
                  <a:pt x="882650" y="1358900"/>
                </a:cubicBezTo>
                <a:cubicBezTo>
                  <a:pt x="822861" y="1299111"/>
                  <a:pt x="918739" y="1389309"/>
                  <a:pt x="825500" y="1327150"/>
                </a:cubicBezTo>
                <a:cubicBezTo>
                  <a:pt x="819150" y="1322917"/>
                  <a:pt x="813424" y="1317550"/>
                  <a:pt x="806450" y="1314450"/>
                </a:cubicBezTo>
                <a:cubicBezTo>
                  <a:pt x="794217" y="1309013"/>
                  <a:pt x="781050" y="1305983"/>
                  <a:pt x="768350" y="1301750"/>
                </a:cubicBezTo>
                <a:lnTo>
                  <a:pt x="711200" y="1282700"/>
                </a:lnTo>
                <a:lnTo>
                  <a:pt x="654050" y="1263650"/>
                </a:lnTo>
                <a:lnTo>
                  <a:pt x="635000" y="1257300"/>
                </a:lnTo>
                <a:lnTo>
                  <a:pt x="615950" y="1250950"/>
                </a:lnTo>
                <a:cubicBezTo>
                  <a:pt x="523605" y="1255148"/>
                  <a:pt x="510975" y="1246471"/>
                  <a:pt x="450850" y="1263650"/>
                </a:cubicBezTo>
                <a:cubicBezTo>
                  <a:pt x="444414" y="1265489"/>
                  <a:pt x="437787" y="1267007"/>
                  <a:pt x="431800" y="1270000"/>
                </a:cubicBezTo>
                <a:cubicBezTo>
                  <a:pt x="424974" y="1273413"/>
                  <a:pt x="419724" y="1279600"/>
                  <a:pt x="412750" y="1282700"/>
                </a:cubicBezTo>
                <a:cubicBezTo>
                  <a:pt x="400517" y="1288137"/>
                  <a:pt x="387350" y="1291167"/>
                  <a:pt x="374650" y="1295400"/>
                </a:cubicBezTo>
                <a:lnTo>
                  <a:pt x="336550" y="1308100"/>
                </a:lnTo>
                <a:lnTo>
                  <a:pt x="317500" y="1314450"/>
                </a:lnTo>
                <a:lnTo>
                  <a:pt x="298450" y="1320800"/>
                </a:lnTo>
                <a:cubicBezTo>
                  <a:pt x="232833" y="1318683"/>
                  <a:pt x="166659" y="1323242"/>
                  <a:pt x="101600" y="1314450"/>
                </a:cubicBezTo>
                <a:cubicBezTo>
                  <a:pt x="86474" y="1312406"/>
                  <a:pt x="63500" y="1289050"/>
                  <a:pt x="63500" y="1289050"/>
                </a:cubicBezTo>
                <a:cubicBezTo>
                  <a:pt x="59267" y="1282700"/>
                  <a:pt x="56196" y="1275396"/>
                  <a:pt x="50800" y="1270000"/>
                </a:cubicBezTo>
                <a:cubicBezTo>
                  <a:pt x="45404" y="1264604"/>
                  <a:pt x="36518" y="1263259"/>
                  <a:pt x="31750" y="1257300"/>
                </a:cubicBezTo>
                <a:cubicBezTo>
                  <a:pt x="27569" y="1252073"/>
                  <a:pt x="29113" y="1243819"/>
                  <a:pt x="25400" y="1238250"/>
                </a:cubicBezTo>
                <a:cubicBezTo>
                  <a:pt x="20419" y="1230778"/>
                  <a:pt x="12700" y="1225550"/>
                  <a:pt x="6350" y="1219200"/>
                </a:cubicBezTo>
                <a:cubicBezTo>
                  <a:pt x="4233" y="1212850"/>
                  <a:pt x="0" y="1206843"/>
                  <a:pt x="0" y="1200150"/>
                </a:cubicBezTo>
                <a:cubicBezTo>
                  <a:pt x="0" y="1167257"/>
                  <a:pt x="4152" y="1141167"/>
                  <a:pt x="12700" y="1111250"/>
                </a:cubicBezTo>
                <a:cubicBezTo>
                  <a:pt x="14539" y="1104814"/>
                  <a:pt x="16413" y="1098352"/>
                  <a:pt x="19050" y="1092200"/>
                </a:cubicBezTo>
                <a:cubicBezTo>
                  <a:pt x="22779" y="1083499"/>
                  <a:pt x="25057" y="1073493"/>
                  <a:pt x="31750" y="1066800"/>
                </a:cubicBezTo>
                <a:cubicBezTo>
                  <a:pt x="36483" y="1062067"/>
                  <a:pt x="44450" y="1062567"/>
                  <a:pt x="50800" y="1060450"/>
                </a:cubicBezTo>
                <a:cubicBezTo>
                  <a:pt x="61959" y="1026972"/>
                  <a:pt x="49774" y="1054061"/>
                  <a:pt x="76200" y="1022350"/>
                </a:cubicBezTo>
                <a:cubicBezTo>
                  <a:pt x="102658" y="990600"/>
                  <a:pt x="73025" y="1013883"/>
                  <a:pt x="107950" y="990600"/>
                </a:cubicBezTo>
                <a:cubicBezTo>
                  <a:pt x="112183" y="984250"/>
                  <a:pt x="115764" y="977413"/>
                  <a:pt x="120650" y="971550"/>
                </a:cubicBezTo>
                <a:cubicBezTo>
                  <a:pt x="126399" y="964651"/>
                  <a:pt x="134719" y="959972"/>
                  <a:pt x="139700" y="952500"/>
                </a:cubicBezTo>
                <a:cubicBezTo>
                  <a:pt x="143413" y="946931"/>
                  <a:pt x="142729" y="939262"/>
                  <a:pt x="146050" y="933450"/>
                </a:cubicBezTo>
                <a:cubicBezTo>
                  <a:pt x="151301" y="924261"/>
                  <a:pt x="158949" y="916662"/>
                  <a:pt x="165100" y="908050"/>
                </a:cubicBezTo>
                <a:cubicBezTo>
                  <a:pt x="211526" y="843053"/>
                  <a:pt x="134592" y="946611"/>
                  <a:pt x="196850" y="863600"/>
                </a:cubicBezTo>
                <a:cubicBezTo>
                  <a:pt x="216269" y="805342"/>
                  <a:pt x="210187" y="831231"/>
                  <a:pt x="196850" y="711200"/>
                </a:cubicBezTo>
                <a:cubicBezTo>
                  <a:pt x="195278" y="697053"/>
                  <a:pt x="183856" y="666456"/>
                  <a:pt x="171450" y="654050"/>
                </a:cubicBezTo>
                <a:cubicBezTo>
                  <a:pt x="166054" y="648654"/>
                  <a:pt x="158750" y="645583"/>
                  <a:pt x="152400" y="641350"/>
                </a:cubicBezTo>
                <a:cubicBezTo>
                  <a:pt x="136439" y="593467"/>
                  <a:pt x="157969" y="652489"/>
                  <a:pt x="133350" y="603250"/>
                </a:cubicBezTo>
                <a:cubicBezTo>
                  <a:pt x="128795" y="594140"/>
                  <a:pt x="122685" y="566938"/>
                  <a:pt x="120650" y="558800"/>
                </a:cubicBezTo>
                <a:cubicBezTo>
                  <a:pt x="127835" y="443839"/>
                  <a:pt x="116270" y="489391"/>
                  <a:pt x="139700" y="419100"/>
                </a:cubicBezTo>
                <a:cubicBezTo>
                  <a:pt x="141817" y="412750"/>
                  <a:pt x="141317" y="404783"/>
                  <a:pt x="146050" y="400050"/>
                </a:cubicBezTo>
                <a:cubicBezTo>
                  <a:pt x="152400" y="393700"/>
                  <a:pt x="159351" y="387899"/>
                  <a:pt x="165100" y="381000"/>
                </a:cubicBezTo>
                <a:cubicBezTo>
                  <a:pt x="169986" y="375137"/>
                  <a:pt x="172057" y="366976"/>
                  <a:pt x="177800" y="361950"/>
                </a:cubicBezTo>
                <a:cubicBezTo>
                  <a:pt x="194396" y="347428"/>
                  <a:pt x="224705" y="334095"/>
                  <a:pt x="241300" y="317500"/>
                </a:cubicBezTo>
                <a:cubicBezTo>
                  <a:pt x="246696" y="312104"/>
                  <a:pt x="248604" y="303846"/>
                  <a:pt x="254000" y="298450"/>
                </a:cubicBezTo>
                <a:cubicBezTo>
                  <a:pt x="259396" y="293054"/>
                  <a:pt x="267346" y="290820"/>
                  <a:pt x="273050" y="285750"/>
                </a:cubicBezTo>
                <a:cubicBezTo>
                  <a:pt x="286474" y="273818"/>
                  <a:pt x="296206" y="257613"/>
                  <a:pt x="311150" y="247650"/>
                </a:cubicBezTo>
                <a:cubicBezTo>
                  <a:pt x="328083" y="236361"/>
                  <a:pt x="336087" y="232824"/>
                  <a:pt x="349250" y="215900"/>
                </a:cubicBezTo>
                <a:cubicBezTo>
                  <a:pt x="358621" y="203852"/>
                  <a:pt x="363857" y="188593"/>
                  <a:pt x="374650" y="177800"/>
                </a:cubicBezTo>
                <a:cubicBezTo>
                  <a:pt x="404493" y="147957"/>
                  <a:pt x="388719" y="166222"/>
                  <a:pt x="419100" y="120650"/>
                </a:cubicBezTo>
                <a:cubicBezTo>
                  <a:pt x="423333" y="114300"/>
                  <a:pt x="429387" y="108840"/>
                  <a:pt x="431800" y="101600"/>
                </a:cubicBezTo>
                <a:cubicBezTo>
                  <a:pt x="447761" y="53717"/>
                  <a:pt x="426231" y="112739"/>
                  <a:pt x="450850" y="63500"/>
                </a:cubicBezTo>
                <a:cubicBezTo>
                  <a:pt x="453843" y="57513"/>
                  <a:pt x="454207" y="50437"/>
                  <a:pt x="457200" y="44450"/>
                </a:cubicBezTo>
                <a:cubicBezTo>
                  <a:pt x="460613" y="37624"/>
                  <a:pt x="466487" y="32226"/>
                  <a:pt x="469900" y="25400"/>
                </a:cubicBezTo>
                <a:cubicBezTo>
                  <a:pt x="484493" y="-3786"/>
                  <a:pt x="468254" y="14346"/>
                  <a:pt x="482600" y="0"/>
                </a:cubicBezTo>
              </a:path>
            </a:pathLst>
          </a:custGeom>
          <a:noFill/>
          <a:ln w="38100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F7DF8-377B-4376-9A1C-B471C97FB958}"/>
              </a:ext>
            </a:extLst>
          </p:cNvPr>
          <p:cNvGrpSpPr/>
          <p:nvPr/>
        </p:nvGrpSpPr>
        <p:grpSpPr>
          <a:xfrm>
            <a:off x="326370" y="3429001"/>
            <a:ext cx="3615054" cy="2832462"/>
            <a:chOff x="810158" y="1181021"/>
            <a:chExt cx="3094248" cy="25148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A9DAE9-2724-49FE-B348-9F956E67C2F4}"/>
                </a:ext>
              </a:extLst>
            </p:cNvPr>
            <p:cNvGrpSpPr/>
            <p:nvPr/>
          </p:nvGrpSpPr>
          <p:grpSpPr>
            <a:xfrm>
              <a:off x="810158" y="1181021"/>
              <a:ext cx="3094248" cy="2514819"/>
              <a:chOff x="714230" y="2396276"/>
              <a:chExt cx="3018696" cy="243812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886AB97-4210-4502-9A69-6BB8B551F403}"/>
                  </a:ext>
                </a:extLst>
              </p:cNvPr>
              <p:cNvGrpSpPr/>
              <p:nvPr/>
            </p:nvGrpSpPr>
            <p:grpSpPr>
              <a:xfrm>
                <a:off x="714230" y="2556701"/>
                <a:ext cx="2708255" cy="2277695"/>
                <a:chOff x="5500231" y="3838492"/>
                <a:chExt cx="1779989" cy="1574526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482E10C-3566-4F1E-9874-578494DF1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168" y="3838492"/>
                  <a:ext cx="1032" cy="15745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DFA7EAF-E1B1-4704-82A6-D32C75F9B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0231" y="5140234"/>
                  <a:ext cx="1779989" cy="13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0F90B42-8F7D-4D74-8A32-683DB099C583}"/>
                  </a:ext>
                </a:extLst>
              </p:cNvPr>
              <p:cNvSpPr/>
              <p:nvPr/>
            </p:nvSpPr>
            <p:spPr>
              <a:xfrm>
                <a:off x="2399602" y="4244731"/>
                <a:ext cx="133811" cy="132977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4F19B4C-8199-4152-918B-AFD4A1CEB304}"/>
                  </a:ext>
                </a:extLst>
              </p:cNvPr>
              <p:cNvSpPr/>
              <p:nvPr/>
            </p:nvSpPr>
            <p:spPr>
              <a:xfrm>
                <a:off x="1881941" y="4266093"/>
                <a:ext cx="133811" cy="132977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B0446CC-50D3-4D9B-A60B-28ADC060A3F5}"/>
                  </a:ext>
                </a:extLst>
              </p:cNvPr>
              <p:cNvSpPr/>
              <p:nvPr/>
            </p:nvSpPr>
            <p:spPr>
              <a:xfrm>
                <a:off x="2125251" y="3401565"/>
                <a:ext cx="133811" cy="132977"/>
              </a:xfrm>
              <a:prstGeom prst="ellipse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7106295-A2EE-44D3-83BB-71210B7B16ED}"/>
                  </a:ext>
                </a:extLst>
              </p:cNvPr>
              <p:cNvSpPr/>
              <p:nvPr/>
            </p:nvSpPr>
            <p:spPr>
              <a:xfrm>
                <a:off x="1627563" y="3924888"/>
                <a:ext cx="133811" cy="132977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980D8D-8537-4A94-A1EB-9D0554A59402}"/>
                  </a:ext>
                </a:extLst>
              </p:cNvPr>
              <p:cNvSpPr txBox="1"/>
              <p:nvPr/>
            </p:nvSpPr>
            <p:spPr>
              <a:xfrm>
                <a:off x="3407329" y="4271881"/>
                <a:ext cx="325597" cy="298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9C4717-AF03-4587-A1CA-A81C031EF415}"/>
                  </a:ext>
                </a:extLst>
              </p:cNvPr>
              <p:cNvSpPr txBox="1"/>
              <p:nvPr/>
            </p:nvSpPr>
            <p:spPr>
              <a:xfrm>
                <a:off x="835426" y="2396276"/>
                <a:ext cx="325597" cy="298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1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B3F9FD-43E0-4440-9772-5828E8884777}"/>
                </a:ext>
              </a:extLst>
            </p:cNvPr>
            <p:cNvSpPr/>
            <p:nvPr/>
          </p:nvSpPr>
          <p:spPr>
            <a:xfrm>
              <a:off x="2348723" y="2459706"/>
              <a:ext cx="137160" cy="137160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537166-644F-4DDC-9F2B-C76573F9D6BC}"/>
                </a:ext>
              </a:extLst>
            </p:cNvPr>
            <p:cNvSpPr/>
            <p:nvPr/>
          </p:nvSpPr>
          <p:spPr>
            <a:xfrm>
              <a:off x="2640823" y="2596866"/>
              <a:ext cx="137160" cy="137160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7F8981-06B4-4EB8-80A0-5613ADB52602}"/>
                </a:ext>
              </a:extLst>
            </p:cNvPr>
            <p:cNvSpPr/>
            <p:nvPr/>
          </p:nvSpPr>
          <p:spPr>
            <a:xfrm>
              <a:off x="2640823" y="2826300"/>
              <a:ext cx="137160" cy="137160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D2B093-5B8A-4918-898A-4821FB99B858}"/>
                </a:ext>
              </a:extLst>
            </p:cNvPr>
            <p:cNvSpPr/>
            <p:nvPr/>
          </p:nvSpPr>
          <p:spPr>
            <a:xfrm>
              <a:off x="2256494" y="2740880"/>
              <a:ext cx="137160" cy="137160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1BFB99-22BA-4607-AEE3-1C2E3C40E013}"/>
                </a:ext>
              </a:extLst>
            </p:cNvPr>
            <p:cNvSpPr/>
            <p:nvPr/>
          </p:nvSpPr>
          <p:spPr>
            <a:xfrm>
              <a:off x="2075674" y="2894880"/>
              <a:ext cx="137160" cy="137160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3BE1C88-D12C-4A16-9ACA-D56B320ED6D1}"/>
                </a:ext>
              </a:extLst>
            </p:cNvPr>
            <p:cNvSpPr/>
            <p:nvPr/>
          </p:nvSpPr>
          <p:spPr>
            <a:xfrm>
              <a:off x="1950044" y="2548903"/>
              <a:ext cx="137160" cy="13716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A12C6E3-E39F-49CF-816C-9916FAC5EBD3}"/>
                </a:ext>
              </a:extLst>
            </p:cNvPr>
            <p:cNvSpPr/>
            <p:nvPr/>
          </p:nvSpPr>
          <p:spPr>
            <a:xfrm>
              <a:off x="1919849" y="2057915"/>
              <a:ext cx="137160" cy="13716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816E6F-5163-4A1F-8896-8909555B7189}"/>
                </a:ext>
              </a:extLst>
            </p:cNvPr>
            <p:cNvSpPr/>
            <p:nvPr/>
          </p:nvSpPr>
          <p:spPr>
            <a:xfrm>
              <a:off x="2144254" y="1835853"/>
              <a:ext cx="137160" cy="13716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38BBE9-37B2-4ABD-AECE-0947A7CACAEE}"/>
              </a:ext>
            </a:extLst>
          </p:cNvPr>
          <p:cNvCxnSpPr>
            <a:cxnSpLocks/>
          </p:cNvCxnSpPr>
          <p:nvPr/>
        </p:nvCxnSpPr>
        <p:spPr>
          <a:xfrm flipV="1">
            <a:off x="840448" y="4493896"/>
            <a:ext cx="2071387" cy="131855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3CAE7F17-8426-400D-A600-5D93E26BDE55}"/>
              </a:ext>
            </a:extLst>
          </p:cNvPr>
          <p:cNvSpPr/>
          <p:nvPr/>
        </p:nvSpPr>
        <p:spPr>
          <a:xfrm>
            <a:off x="6691847" y="4006414"/>
            <a:ext cx="850671" cy="372931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40F7B26-54E4-4BFF-A69B-48D906DCD1BF}"/>
              </a:ext>
            </a:extLst>
          </p:cNvPr>
          <p:cNvGrpSpPr/>
          <p:nvPr/>
        </p:nvGrpSpPr>
        <p:grpSpPr>
          <a:xfrm>
            <a:off x="9451368" y="4445992"/>
            <a:ext cx="2560320" cy="1920240"/>
            <a:chOff x="6953426" y="3723164"/>
            <a:chExt cx="2560320" cy="192024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9B89F11-AA73-44E1-8022-826A3C1FD0D2}"/>
                </a:ext>
              </a:extLst>
            </p:cNvPr>
            <p:cNvGrpSpPr/>
            <p:nvPr/>
          </p:nvGrpSpPr>
          <p:grpSpPr>
            <a:xfrm>
              <a:off x="6953426" y="3723164"/>
              <a:ext cx="2560320" cy="1920240"/>
              <a:chOff x="8701721" y="4143907"/>
              <a:chExt cx="1811514" cy="142795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9906FDE-50F5-4F05-BB84-1FF4CE980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9610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A5A6CAE-80F1-465F-B1DB-AFA335483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124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CAFA427-58DF-46E8-AEA0-0DEB0516E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5726" y="5080946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931274A-C736-4FAD-8555-BE288275D27C}"/>
                  </a:ext>
                </a:extLst>
              </p:cNvPr>
              <p:cNvSpPr txBox="1"/>
              <p:nvPr/>
            </p:nvSpPr>
            <p:spPr>
              <a:xfrm>
                <a:off x="9655565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6D0EA7-583A-4CE2-9981-B65D8B19214F}"/>
                  </a:ext>
                </a:extLst>
              </p:cNvPr>
              <p:cNvSpPr txBox="1"/>
              <p:nvPr/>
            </p:nvSpPr>
            <p:spPr>
              <a:xfrm>
                <a:off x="9991591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4DD74CA-1FC0-47CC-A4F1-FD64DC91DE1E}"/>
                  </a:ext>
                </a:extLst>
              </p:cNvPr>
              <p:cNvGrpSpPr/>
              <p:nvPr/>
            </p:nvGrpSpPr>
            <p:grpSpPr>
              <a:xfrm>
                <a:off x="8701721" y="4143907"/>
                <a:ext cx="1811514" cy="1427955"/>
                <a:chOff x="5263233" y="3944660"/>
                <a:chExt cx="1811514" cy="1427955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D03AFE0B-D8DD-436A-8A77-28B8FF55C435}"/>
                    </a:ext>
                  </a:extLst>
                </p:cNvPr>
                <p:cNvCxnSpPr/>
                <p:nvPr/>
              </p:nvCxnSpPr>
              <p:spPr>
                <a:xfrm>
                  <a:off x="5791200" y="3944660"/>
                  <a:ext cx="0" cy="14279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04FE659C-7675-4E1B-B4F9-9856FBF88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168990" y="4052865"/>
                  <a:ext cx="0" cy="18115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6D22B83-EC44-443E-84B5-9BC07261685D}"/>
                  </a:ext>
                </a:extLst>
              </p:cNvPr>
              <p:cNvSpPr txBox="1"/>
              <p:nvPr/>
            </p:nvSpPr>
            <p:spPr>
              <a:xfrm>
                <a:off x="9367707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1A69742-FE3A-4D51-B49A-DBEE4790D277}"/>
                  </a:ext>
                </a:extLst>
              </p:cNvPr>
              <p:cNvSpPr txBox="1"/>
              <p:nvPr/>
            </p:nvSpPr>
            <p:spPr>
              <a:xfrm>
                <a:off x="8921268" y="422580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52BC816-AE90-4DAC-B3B2-DF73D36559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0126" y="4313925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5937B5A-CBD2-4CAB-A2BA-2EF40E815C3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570507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0BD0BD8-0A1C-47E0-902E-5AF774C5A1F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840182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807F83B-B2EF-454C-A43E-00A07817767F}"/>
                  </a:ext>
                </a:extLst>
              </p:cNvPr>
              <p:cNvSpPr txBox="1"/>
              <p:nvPr/>
            </p:nvSpPr>
            <p:spPr>
              <a:xfrm>
                <a:off x="8921268" y="4765146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41C892-0206-4C90-B2EE-C806DE572188}"/>
                  </a:ext>
                </a:extLst>
              </p:cNvPr>
              <p:cNvSpPr txBox="1"/>
              <p:nvPr/>
            </p:nvSpPr>
            <p:spPr>
              <a:xfrm>
                <a:off x="8921268" y="449547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C2E4E8D-F309-465C-B1A1-EEDD55B1EC73}"/>
                </a:ext>
              </a:extLst>
            </p:cNvPr>
            <p:cNvGrpSpPr/>
            <p:nvPr/>
          </p:nvGrpSpPr>
          <p:grpSpPr>
            <a:xfrm>
              <a:off x="7744752" y="3736344"/>
              <a:ext cx="1077480" cy="1243031"/>
              <a:chOff x="7744752" y="3736344"/>
              <a:chExt cx="1077480" cy="1243031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BCE0831-A568-407E-B2DA-D2CE49E980BE}"/>
                  </a:ext>
                </a:extLst>
              </p:cNvPr>
              <p:cNvSpPr/>
              <p:nvPr/>
            </p:nvSpPr>
            <p:spPr>
              <a:xfrm>
                <a:off x="7813036" y="3736344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1AC3913-E650-443F-A447-347945D76BAC}"/>
                  </a:ext>
                </a:extLst>
              </p:cNvPr>
              <p:cNvSpPr/>
              <p:nvPr/>
            </p:nvSpPr>
            <p:spPr>
              <a:xfrm>
                <a:off x="7869152" y="4049502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1593633-6EDC-43D2-A7D5-08A91ADF415F}"/>
                  </a:ext>
                </a:extLst>
              </p:cNvPr>
              <p:cNvSpPr/>
              <p:nvPr/>
            </p:nvSpPr>
            <p:spPr>
              <a:xfrm>
                <a:off x="8249068" y="3783760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BD189A9-81EC-4DB6-A33C-993604C3FB10}"/>
                  </a:ext>
                </a:extLst>
              </p:cNvPr>
              <p:cNvSpPr/>
              <p:nvPr/>
            </p:nvSpPr>
            <p:spPr>
              <a:xfrm>
                <a:off x="7744752" y="4259575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32EE915-68C6-40B4-A3A5-D82C69451ECF}"/>
                  </a:ext>
                </a:extLst>
              </p:cNvPr>
              <p:cNvSpPr/>
              <p:nvPr/>
            </p:nvSpPr>
            <p:spPr>
              <a:xfrm>
                <a:off x="8358829" y="4486593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10CCB4D-709B-4634-B27B-39F536B1DE65}"/>
                  </a:ext>
                </a:extLst>
              </p:cNvPr>
              <p:cNvSpPr/>
              <p:nvPr/>
            </p:nvSpPr>
            <p:spPr>
              <a:xfrm>
                <a:off x="7932308" y="4586565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7E77A0-EE54-4470-974A-66498A5687D3}"/>
                  </a:ext>
                </a:extLst>
              </p:cNvPr>
              <p:cNvSpPr/>
              <p:nvPr/>
            </p:nvSpPr>
            <p:spPr>
              <a:xfrm>
                <a:off x="8157748" y="4186985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313E74B-2D07-4DCE-8449-E137BBB1A0C1}"/>
                  </a:ext>
                </a:extLst>
              </p:cNvPr>
              <p:cNvSpPr/>
              <p:nvPr/>
            </p:nvSpPr>
            <p:spPr>
              <a:xfrm>
                <a:off x="8685664" y="4842807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41C23AB-D504-4C05-80FA-747C08870B5B}"/>
              </a:ext>
            </a:extLst>
          </p:cNvPr>
          <p:cNvCxnSpPr>
            <a:cxnSpLocks/>
          </p:cNvCxnSpPr>
          <p:nvPr/>
        </p:nvCxnSpPr>
        <p:spPr>
          <a:xfrm rot="2700000" flipV="1">
            <a:off x="10703282" y="4594903"/>
            <a:ext cx="0" cy="14549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A3569-027E-41DE-BD64-3F98B0BAA7A3}"/>
              </a:ext>
            </a:extLst>
          </p:cNvPr>
          <p:cNvGrpSpPr/>
          <p:nvPr/>
        </p:nvGrpSpPr>
        <p:grpSpPr>
          <a:xfrm>
            <a:off x="6859125" y="4458268"/>
            <a:ext cx="2560320" cy="1920240"/>
            <a:chOff x="6859125" y="4458268"/>
            <a:chExt cx="2560320" cy="19202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39AC2B-9E20-4690-A2CC-5883F3CF0A2A}"/>
                </a:ext>
              </a:extLst>
            </p:cNvPr>
            <p:cNvGrpSpPr/>
            <p:nvPr/>
          </p:nvGrpSpPr>
          <p:grpSpPr>
            <a:xfrm>
              <a:off x="6859125" y="4458268"/>
              <a:ext cx="2560320" cy="1920240"/>
              <a:chOff x="6953426" y="3723164"/>
              <a:chExt cx="2560320" cy="192024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FB4B4AD-39FE-4F6D-AFFB-20748D15722B}"/>
                  </a:ext>
                </a:extLst>
              </p:cNvPr>
              <p:cNvGrpSpPr/>
              <p:nvPr/>
            </p:nvGrpSpPr>
            <p:grpSpPr>
              <a:xfrm>
                <a:off x="6953426" y="3723164"/>
                <a:ext cx="2560320" cy="1920240"/>
                <a:chOff x="8701721" y="4143907"/>
                <a:chExt cx="1811514" cy="1427955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7F051EC-94F4-4A8C-9E2D-B7765FFB8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29610" y="5090390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5D7880A-EA8C-42E8-B6C8-0220A4CC6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0124" y="5090390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F3AB582-1947-4BF2-ACD4-7224A2F95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05726" y="5080946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051D873-5777-4F37-9E17-6D4548C7EAAF}"/>
                    </a:ext>
                  </a:extLst>
                </p:cNvPr>
                <p:cNvSpPr txBox="1"/>
                <p:nvPr/>
              </p:nvSpPr>
              <p:spPr>
                <a:xfrm>
                  <a:off x="9655565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C62F52D-2F6F-4C8F-943F-D520F4A1DD11}"/>
                    </a:ext>
                  </a:extLst>
                </p:cNvPr>
                <p:cNvSpPr txBox="1"/>
                <p:nvPr/>
              </p:nvSpPr>
              <p:spPr>
                <a:xfrm>
                  <a:off x="9991591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E7F25F15-A1CA-45A0-A550-754066966FCB}"/>
                    </a:ext>
                  </a:extLst>
                </p:cNvPr>
                <p:cNvGrpSpPr/>
                <p:nvPr/>
              </p:nvGrpSpPr>
              <p:grpSpPr>
                <a:xfrm>
                  <a:off x="8701721" y="4143907"/>
                  <a:ext cx="1811514" cy="1427955"/>
                  <a:chOff x="5263233" y="3944660"/>
                  <a:chExt cx="1811514" cy="1427955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B15A33C-225B-47D2-94C0-CC949F1655D8}"/>
                      </a:ext>
                    </a:extLst>
                  </p:cNvPr>
                  <p:cNvCxnSpPr/>
                  <p:nvPr/>
                </p:nvCxnSpPr>
                <p:spPr>
                  <a:xfrm>
                    <a:off x="5791200" y="3944660"/>
                    <a:ext cx="0" cy="142795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E7AF0AAC-C135-43B7-810D-ECC734F46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168990" y="4052865"/>
                    <a:ext cx="0" cy="181151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D70C4B9-0AB0-47E4-923E-026B06CF36A0}"/>
                    </a:ext>
                  </a:extLst>
                </p:cNvPr>
                <p:cNvSpPr txBox="1"/>
                <p:nvPr/>
              </p:nvSpPr>
              <p:spPr>
                <a:xfrm>
                  <a:off x="9367707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C89E2EB-4000-4AF4-A4C5-BC30D36008CC}"/>
                    </a:ext>
                  </a:extLst>
                </p:cNvPr>
                <p:cNvSpPr txBox="1"/>
                <p:nvPr/>
              </p:nvSpPr>
              <p:spPr>
                <a:xfrm>
                  <a:off x="8921268" y="4225808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0629481-E4CB-46B8-A16B-3D57AE4E8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0126" y="4313925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E838CF6-95DB-4B5E-93E3-8FA10A6CD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570507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0EB8459-4AE8-4E9A-BF7F-A33B4AECC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840182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320F75E-D8C2-4747-BBA1-1C5E8FCAB48A}"/>
                    </a:ext>
                  </a:extLst>
                </p:cNvPr>
                <p:cNvSpPr txBox="1"/>
                <p:nvPr/>
              </p:nvSpPr>
              <p:spPr>
                <a:xfrm>
                  <a:off x="8921268" y="4765146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94BBC3D-05DC-441D-80FC-27FCAF5A9D69}"/>
                    </a:ext>
                  </a:extLst>
                </p:cNvPr>
                <p:cNvSpPr txBox="1"/>
                <p:nvPr/>
              </p:nvSpPr>
              <p:spPr>
                <a:xfrm>
                  <a:off x="8921268" y="4495477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A8591A8-572E-4EA1-9449-754E9411FD6E}"/>
                  </a:ext>
                </a:extLst>
              </p:cNvPr>
              <p:cNvGrpSpPr/>
              <p:nvPr/>
            </p:nvGrpSpPr>
            <p:grpSpPr>
              <a:xfrm>
                <a:off x="7809780" y="4002450"/>
                <a:ext cx="1012452" cy="976925"/>
                <a:chOff x="7809780" y="4002450"/>
                <a:chExt cx="1012452" cy="976925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F93642C-503F-4608-9344-9DD3651EBAA3}"/>
                    </a:ext>
                  </a:extLst>
                </p:cNvPr>
                <p:cNvSpPr/>
                <p:nvPr/>
              </p:nvSpPr>
              <p:spPr>
                <a:xfrm>
                  <a:off x="7887239" y="4002450"/>
                  <a:ext cx="136568" cy="136568"/>
                </a:xfrm>
                <a:prstGeom prst="ellipse">
                  <a:avLst/>
                </a:prstGeom>
                <a:solidFill>
                  <a:srgbClr val="234CF9"/>
                </a:solidFill>
                <a:ln>
                  <a:solidFill>
                    <a:srgbClr val="234CF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E39604B-2577-4A8D-B590-D4CA8AFE1A5A}"/>
                    </a:ext>
                  </a:extLst>
                </p:cNvPr>
                <p:cNvSpPr/>
                <p:nvPr/>
              </p:nvSpPr>
              <p:spPr>
                <a:xfrm>
                  <a:off x="7924555" y="4334594"/>
                  <a:ext cx="136568" cy="136568"/>
                </a:xfrm>
                <a:prstGeom prst="ellipse">
                  <a:avLst/>
                </a:prstGeom>
                <a:solidFill>
                  <a:srgbClr val="234CF9"/>
                </a:solidFill>
                <a:ln>
                  <a:solidFill>
                    <a:srgbClr val="234CF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BC780A5-802A-4970-905C-E817F1252F35}"/>
                    </a:ext>
                  </a:extLst>
                </p:cNvPr>
                <p:cNvSpPr/>
                <p:nvPr/>
              </p:nvSpPr>
              <p:spPr>
                <a:xfrm>
                  <a:off x="8184665" y="4099288"/>
                  <a:ext cx="136568" cy="136568"/>
                </a:xfrm>
                <a:prstGeom prst="ellipse">
                  <a:avLst/>
                </a:prstGeom>
                <a:solidFill>
                  <a:srgbClr val="234CF9"/>
                </a:solidFill>
                <a:ln>
                  <a:solidFill>
                    <a:srgbClr val="234CF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2AA20B0-2DB8-4DFF-8586-560C058B1A18}"/>
                    </a:ext>
                  </a:extLst>
                </p:cNvPr>
                <p:cNvSpPr/>
                <p:nvPr/>
              </p:nvSpPr>
              <p:spPr>
                <a:xfrm>
                  <a:off x="7809780" y="4602724"/>
                  <a:ext cx="136568" cy="136568"/>
                </a:xfrm>
                <a:prstGeom prst="ellipse">
                  <a:avLst/>
                </a:prstGeom>
                <a:solidFill>
                  <a:srgbClr val="234CF9"/>
                </a:solidFill>
                <a:ln>
                  <a:solidFill>
                    <a:srgbClr val="234CF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F74B647-2F98-40EE-9310-C337532D9C54}"/>
                    </a:ext>
                  </a:extLst>
                </p:cNvPr>
                <p:cNvSpPr/>
                <p:nvPr/>
              </p:nvSpPr>
              <p:spPr>
                <a:xfrm>
                  <a:off x="8623400" y="4230098"/>
                  <a:ext cx="136568" cy="13656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9E53364-AE9A-4758-87D1-5FF69188D2D5}"/>
                    </a:ext>
                  </a:extLst>
                </p:cNvPr>
                <p:cNvSpPr/>
                <p:nvPr/>
              </p:nvSpPr>
              <p:spPr>
                <a:xfrm>
                  <a:off x="8048097" y="4839300"/>
                  <a:ext cx="136568" cy="13656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82EE8B4-66BD-4152-AD00-04A9A137A965}"/>
                    </a:ext>
                  </a:extLst>
                </p:cNvPr>
                <p:cNvSpPr/>
                <p:nvPr/>
              </p:nvSpPr>
              <p:spPr>
                <a:xfrm>
                  <a:off x="8462234" y="4645738"/>
                  <a:ext cx="136568" cy="13656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C9103E4-D4EE-46E0-9419-30AA18403D8C}"/>
                    </a:ext>
                  </a:extLst>
                </p:cNvPr>
                <p:cNvSpPr/>
                <p:nvPr/>
              </p:nvSpPr>
              <p:spPr>
                <a:xfrm>
                  <a:off x="8685664" y="4842807"/>
                  <a:ext cx="136568" cy="13656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F33E0B1-2FA4-4FEB-8313-3E248EE97BD3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8097409" y="4597756"/>
              <a:ext cx="0" cy="14549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Bent 5">
            <a:extLst>
              <a:ext uri="{FF2B5EF4-FFF2-40B4-BE49-F238E27FC236}">
                <a16:creationId xmlns:a16="http://schemas.microsoft.com/office/drawing/2014/main" id="{80593D81-817D-435A-A730-30085DEDB56A}"/>
              </a:ext>
            </a:extLst>
          </p:cNvPr>
          <p:cNvSpPr/>
          <p:nvPr/>
        </p:nvSpPr>
        <p:spPr>
          <a:xfrm>
            <a:off x="5853427" y="5380842"/>
            <a:ext cx="1059088" cy="664099"/>
          </a:xfrm>
          <a:prstGeom prst="bentArrow">
            <a:avLst>
              <a:gd name="adj1" fmla="val 25000"/>
              <a:gd name="adj2" fmla="val 20359"/>
              <a:gd name="adj3" fmla="val 25000"/>
              <a:gd name="adj4" fmla="val 8242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AF4148-2D9E-4439-A9D4-68B66A84223E}"/>
              </a:ext>
            </a:extLst>
          </p:cNvPr>
          <p:cNvSpPr txBox="1"/>
          <p:nvPr/>
        </p:nvSpPr>
        <p:spPr>
          <a:xfrm>
            <a:off x="11385605" y="4396934"/>
            <a:ext cx="769441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good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enough</a:t>
            </a:r>
            <a:endParaRPr lang="en-US" sz="1600" dirty="0"/>
          </a:p>
        </p:txBody>
      </p:sp>
      <p:sp>
        <p:nvSpPr>
          <p:cNvPr id="91" name="Arrow: Bent 90">
            <a:extLst>
              <a:ext uri="{FF2B5EF4-FFF2-40B4-BE49-F238E27FC236}">
                <a16:creationId xmlns:a16="http://schemas.microsoft.com/office/drawing/2014/main" id="{1260C25E-39E4-47BB-B1A3-6E8B33CB5E0C}"/>
              </a:ext>
            </a:extLst>
          </p:cNvPr>
          <p:cNvSpPr/>
          <p:nvPr/>
        </p:nvSpPr>
        <p:spPr>
          <a:xfrm rot="16200000">
            <a:off x="2691029" y="5508612"/>
            <a:ext cx="740522" cy="1554288"/>
          </a:xfrm>
          <a:prstGeom prst="bentArrow">
            <a:avLst>
              <a:gd name="adj1" fmla="val 25000"/>
              <a:gd name="adj2" fmla="val 23524"/>
              <a:gd name="adj3" fmla="val 25000"/>
              <a:gd name="adj4" fmla="val 8242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12" grpId="0"/>
      <p:bldP spid="10" grpId="0" animBg="1"/>
      <p:bldP spid="4" grpId="0" animBg="1"/>
      <p:bldP spid="6" grpId="0" animBg="1"/>
      <p:bldP spid="90" grpId="0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B5EB923-7719-488B-A6D3-E7821B97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 Transfer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57E96-D9C7-4A16-8303-305FCADCB20F}"/>
              </a:ext>
            </a:extLst>
          </p:cNvPr>
          <p:cNvSpPr txBox="1"/>
          <p:nvPr/>
        </p:nvSpPr>
        <p:spPr>
          <a:xfrm>
            <a:off x="411702" y="2826681"/>
            <a:ext cx="182453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CC6080-AC8C-4528-A10F-95F9856D0A23}"/>
                  </a:ext>
                </a:extLst>
              </p:cNvPr>
              <p:cNvSpPr txBox="1"/>
              <p:nvPr/>
            </p:nvSpPr>
            <p:spPr>
              <a:xfrm>
                <a:off x="304486" y="3486074"/>
                <a:ext cx="2381293" cy="743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CC6080-AC8C-4528-A10F-95F9856D0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86" y="3486074"/>
                <a:ext cx="2381293" cy="743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DC976E-0E07-454F-94E8-98D0EA6F427E}"/>
                  </a:ext>
                </a:extLst>
              </p:cNvPr>
              <p:cNvSpPr txBox="1"/>
              <p:nvPr/>
            </p:nvSpPr>
            <p:spPr>
              <a:xfrm>
                <a:off x="588551" y="5612532"/>
                <a:ext cx="2505366" cy="743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DC976E-0E07-454F-94E8-98D0EA6F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1" y="5612532"/>
                <a:ext cx="2505366" cy="743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8980E16-9840-44DE-AD7D-A4129D135638}"/>
              </a:ext>
            </a:extLst>
          </p:cNvPr>
          <p:cNvSpPr txBox="1"/>
          <p:nvPr/>
        </p:nvSpPr>
        <p:spPr>
          <a:xfrm>
            <a:off x="411702" y="5025365"/>
            <a:ext cx="3461204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Hard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8B8B8-EB51-4C40-BD79-DB657F961F75}"/>
                  </a:ext>
                </a:extLst>
              </p:cNvPr>
              <p:cNvSpPr txBox="1"/>
              <p:nvPr/>
            </p:nvSpPr>
            <p:spPr>
              <a:xfrm>
                <a:off x="959033" y="2104255"/>
                <a:ext cx="1019253" cy="333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8B8B8-EB51-4C40-BD79-DB657F961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3" y="2104255"/>
                <a:ext cx="1019253" cy="333489"/>
              </a:xfrm>
              <a:prstGeom prst="rect">
                <a:avLst/>
              </a:prstGeom>
              <a:blipFill>
                <a:blip r:embed="rId5"/>
                <a:stretch>
                  <a:fillRect l="-5952" r="-1190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8C54260-F0A4-43BA-9055-49CCBE2F3E34}"/>
              </a:ext>
            </a:extLst>
          </p:cNvPr>
          <p:cNvSpPr txBox="1"/>
          <p:nvPr/>
        </p:nvSpPr>
        <p:spPr>
          <a:xfrm>
            <a:off x="411702" y="1026821"/>
            <a:ext cx="114807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FE6C2E-AB31-4C3A-9770-34A388595D4C}"/>
                  </a:ext>
                </a:extLst>
              </p:cNvPr>
              <p:cNvSpPr txBox="1"/>
              <p:nvPr/>
            </p:nvSpPr>
            <p:spPr>
              <a:xfrm>
                <a:off x="6210499" y="1514730"/>
                <a:ext cx="3084562" cy="1234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FE6C2E-AB31-4C3A-9770-34A38859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499" y="1514730"/>
                <a:ext cx="3084562" cy="1234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431DE2E-C7C3-4F4C-B683-4EF5D7C765BD}"/>
              </a:ext>
            </a:extLst>
          </p:cNvPr>
          <p:cNvSpPr txBox="1"/>
          <p:nvPr/>
        </p:nvSpPr>
        <p:spPr>
          <a:xfrm>
            <a:off x="6109141" y="1026821"/>
            <a:ext cx="2621230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Saturating linear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FA3ABC-2ECF-49F8-B63B-1A525B0EE67E}"/>
              </a:ext>
            </a:extLst>
          </p:cNvPr>
          <p:cNvSpPr txBox="1"/>
          <p:nvPr/>
        </p:nvSpPr>
        <p:spPr>
          <a:xfrm>
            <a:off x="6109141" y="2826681"/>
            <a:ext cx="425789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Saturating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14E2B0-DE50-4211-9D62-7AAA192E2DFD}"/>
                  </a:ext>
                </a:extLst>
              </p:cNvPr>
              <p:cNvSpPr txBox="1"/>
              <p:nvPr/>
            </p:nvSpPr>
            <p:spPr>
              <a:xfrm>
                <a:off x="6254595" y="3405734"/>
                <a:ext cx="3155479" cy="1234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14E2B0-DE50-4211-9D62-7AAA192E2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595" y="3405734"/>
                <a:ext cx="3155479" cy="1234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E4638A5-FE25-48F7-BD79-DE95CBDF579C}"/>
              </a:ext>
            </a:extLst>
          </p:cNvPr>
          <p:cNvSpPr txBox="1"/>
          <p:nvPr/>
        </p:nvSpPr>
        <p:spPr>
          <a:xfrm>
            <a:off x="6109141" y="5025365"/>
            <a:ext cx="1992853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B0EA14-8566-4F81-BB9E-59A3B293DCE6}"/>
                  </a:ext>
                </a:extLst>
              </p:cNvPr>
              <p:cNvSpPr txBox="1"/>
              <p:nvPr/>
            </p:nvSpPr>
            <p:spPr>
              <a:xfrm>
                <a:off x="6417771" y="5668638"/>
                <a:ext cx="1764265" cy="63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B0EA14-8566-4F81-BB9E-59A3B293D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71" y="5668638"/>
                <a:ext cx="1764265" cy="631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680F20-7F74-467D-BDDD-EF8B2AAD8F55}"/>
              </a:ext>
            </a:extLst>
          </p:cNvPr>
          <p:cNvCxnSpPr>
            <a:cxnSpLocks/>
          </p:cNvCxnSpPr>
          <p:nvPr/>
        </p:nvCxnSpPr>
        <p:spPr>
          <a:xfrm>
            <a:off x="6030853" y="1242481"/>
            <a:ext cx="0" cy="521208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52BB9D-762A-4FE5-A277-1CE3CE50C46C}"/>
              </a:ext>
            </a:extLst>
          </p:cNvPr>
          <p:cNvGrpSpPr/>
          <p:nvPr/>
        </p:nvGrpSpPr>
        <p:grpSpPr>
          <a:xfrm>
            <a:off x="3610747" y="3037506"/>
            <a:ext cx="2130807" cy="1328806"/>
            <a:chOff x="8358257" y="3557462"/>
            <a:chExt cx="1782584" cy="11887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0BDF475-21AD-4E6C-967C-D24EFB4FD567}"/>
                </a:ext>
              </a:extLst>
            </p:cNvPr>
            <p:cNvGrpSpPr/>
            <p:nvPr/>
          </p:nvGrpSpPr>
          <p:grpSpPr>
            <a:xfrm>
              <a:off x="8360852" y="3557462"/>
              <a:ext cx="1779989" cy="1188720"/>
              <a:chOff x="8914131" y="4037739"/>
              <a:chExt cx="1779989" cy="118872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5403140-3E13-4C96-ADA2-650345323D64}"/>
                  </a:ext>
                </a:extLst>
              </p:cNvPr>
              <p:cNvGrpSpPr/>
              <p:nvPr/>
            </p:nvGrpSpPr>
            <p:grpSpPr>
              <a:xfrm>
                <a:off x="8914131" y="4037739"/>
                <a:ext cx="1779989" cy="1188720"/>
                <a:chOff x="5475643" y="3838492"/>
                <a:chExt cx="1779989" cy="1188720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5D2231A-3E67-44DD-BB05-CBCFF83A6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408" y="3838492"/>
                  <a:ext cx="1032" cy="118872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F8DFD73-B161-4CB3-A1A2-AE071936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5643" y="4769719"/>
                  <a:ext cx="1779989" cy="132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E813BF-2B25-42BA-BA42-C22A6A940C2B}"/>
                  </a:ext>
                </a:extLst>
              </p:cNvPr>
              <p:cNvSpPr txBox="1"/>
              <p:nvPr/>
            </p:nvSpPr>
            <p:spPr>
              <a:xfrm>
                <a:off x="9604217" y="4906369"/>
                <a:ext cx="274434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CBFA33-A368-499C-AC0E-5881D9BD5DAC}"/>
                  </a:ext>
                </a:extLst>
              </p:cNvPr>
              <p:cNvSpPr txBox="1"/>
              <p:nvPr/>
            </p:nvSpPr>
            <p:spPr>
              <a:xfrm>
                <a:off x="9367134" y="4286436"/>
                <a:ext cx="274434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64C221-C49E-49F0-A8AB-A202C58BD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257" y="4488689"/>
              <a:ext cx="7315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00DAA5-E11E-4F05-A98A-2FC3E71F7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7868" y="3962909"/>
              <a:ext cx="7315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89B699-6D48-4B82-949C-F5CF14805D42}"/>
              </a:ext>
            </a:extLst>
          </p:cNvPr>
          <p:cNvGrpSpPr/>
          <p:nvPr/>
        </p:nvGrpSpPr>
        <p:grpSpPr>
          <a:xfrm>
            <a:off x="3624473" y="4996320"/>
            <a:ext cx="2130609" cy="1645920"/>
            <a:chOff x="3574657" y="5133212"/>
            <a:chExt cx="2130609" cy="16459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3D8A9C3-A0A7-4360-B099-D3BDADED682C}"/>
                </a:ext>
              </a:extLst>
            </p:cNvPr>
            <p:cNvGrpSpPr/>
            <p:nvPr/>
          </p:nvGrpSpPr>
          <p:grpSpPr>
            <a:xfrm>
              <a:off x="3574657" y="5133212"/>
              <a:ext cx="2130609" cy="1645920"/>
              <a:chOff x="8358423" y="3557461"/>
              <a:chExt cx="1782418" cy="147240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8E0A64C-2AD3-482B-B506-F87D2E2A2FF7}"/>
                  </a:ext>
                </a:extLst>
              </p:cNvPr>
              <p:cNvGrpSpPr/>
              <p:nvPr/>
            </p:nvGrpSpPr>
            <p:grpSpPr>
              <a:xfrm>
                <a:off x="8360852" y="3557461"/>
                <a:ext cx="1779989" cy="1472402"/>
                <a:chOff x="8914131" y="4037738"/>
                <a:chExt cx="1779989" cy="1472402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7B4FEF52-75B7-4626-8888-76F3CD9C4A9A}"/>
                    </a:ext>
                  </a:extLst>
                </p:cNvPr>
                <p:cNvGrpSpPr/>
                <p:nvPr/>
              </p:nvGrpSpPr>
              <p:grpSpPr>
                <a:xfrm>
                  <a:off x="8914131" y="4037738"/>
                  <a:ext cx="1779989" cy="1472402"/>
                  <a:chOff x="5475643" y="3838491"/>
                  <a:chExt cx="1779989" cy="1472402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37E27F4D-D9F0-469A-9338-6EEA529E7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86408" y="3838491"/>
                    <a:ext cx="1032" cy="147240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048F2DAE-0562-41C0-A192-3DE512502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5643" y="4639776"/>
                    <a:ext cx="1779989" cy="132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A4F5EEA-B07B-4F15-9375-75A1DD47AC30}"/>
                    </a:ext>
                  </a:extLst>
                </p:cNvPr>
                <p:cNvSpPr txBox="1"/>
                <p:nvPr/>
              </p:nvSpPr>
              <p:spPr>
                <a:xfrm>
                  <a:off x="9610435" y="4797372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9C2B2BF-3E71-492F-9713-609B839F0B40}"/>
                    </a:ext>
                  </a:extLst>
                </p:cNvPr>
                <p:cNvSpPr txBox="1"/>
                <p:nvPr/>
              </p:nvSpPr>
              <p:spPr>
                <a:xfrm>
                  <a:off x="9367134" y="4286436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BE54AD0-C049-4548-91FC-21F1546E8C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423" y="4835912"/>
                <a:ext cx="73152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D5F77C6-8C32-425C-B68E-5626557CBE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7868" y="3962909"/>
                <a:ext cx="73152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8840FE-07BF-4F1F-8F2A-76CB35B34629}"/>
                </a:ext>
              </a:extLst>
            </p:cNvPr>
            <p:cNvSpPr txBox="1"/>
            <p:nvPr/>
          </p:nvSpPr>
          <p:spPr>
            <a:xfrm>
              <a:off x="4445691" y="638149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D39F94-77D9-4A21-8E50-98BCC5E03F9E}"/>
              </a:ext>
            </a:extLst>
          </p:cNvPr>
          <p:cNvGrpSpPr/>
          <p:nvPr/>
        </p:nvGrpSpPr>
        <p:grpSpPr>
          <a:xfrm>
            <a:off x="3508870" y="1123148"/>
            <a:ext cx="2194560" cy="1554480"/>
            <a:chOff x="8073069" y="1544560"/>
            <a:chExt cx="2194560" cy="155448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263CB25-14BB-4339-8078-163A740EACF5}"/>
                </a:ext>
              </a:extLst>
            </p:cNvPr>
            <p:cNvGrpSpPr/>
            <p:nvPr/>
          </p:nvGrpSpPr>
          <p:grpSpPr>
            <a:xfrm>
              <a:off x="8073069" y="1544560"/>
              <a:ext cx="2194560" cy="1554480"/>
              <a:chOff x="8318675" y="4143907"/>
              <a:chExt cx="2194560" cy="155448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553FEF2-8882-4A75-8842-4C42A6AB1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9610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6114AD0-8E74-40FD-B9F4-B7440E975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124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379539A-6294-408E-9C43-59B585AD3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5726" y="5080946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8E43A2B-ACB7-4B32-94CF-2B82346CA75F}"/>
                  </a:ext>
                </a:extLst>
              </p:cNvPr>
              <p:cNvSpPr txBox="1"/>
              <p:nvPr/>
            </p:nvSpPr>
            <p:spPr>
              <a:xfrm>
                <a:off x="9655565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005E15-2870-4CAF-9927-6CA8F02EA68F}"/>
                  </a:ext>
                </a:extLst>
              </p:cNvPr>
              <p:cNvSpPr txBox="1"/>
              <p:nvPr/>
            </p:nvSpPr>
            <p:spPr>
              <a:xfrm>
                <a:off x="9991591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11701D1-DB3E-49F9-98A0-C7BA8D2A7FDF}"/>
                  </a:ext>
                </a:extLst>
              </p:cNvPr>
              <p:cNvGrpSpPr/>
              <p:nvPr/>
            </p:nvGrpSpPr>
            <p:grpSpPr>
              <a:xfrm>
                <a:off x="8318675" y="4143907"/>
                <a:ext cx="2194560" cy="1554480"/>
                <a:chOff x="4880187" y="3944660"/>
                <a:chExt cx="2194560" cy="155448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0867E02-A6EA-4F1D-BB72-E9DDDADB223D}"/>
                    </a:ext>
                  </a:extLst>
                </p:cNvPr>
                <p:cNvCxnSpPr/>
                <p:nvPr/>
              </p:nvCxnSpPr>
              <p:spPr>
                <a:xfrm>
                  <a:off x="5791200" y="3944660"/>
                  <a:ext cx="0" cy="155448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DD0CA63-C535-4242-A2E2-EFA7540D8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977467" y="3861342"/>
                  <a:ext cx="0" cy="21945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6292B12-5442-4E18-BAB4-8FCBFCF69CDA}"/>
                  </a:ext>
                </a:extLst>
              </p:cNvPr>
              <p:cNvSpPr txBox="1"/>
              <p:nvPr/>
            </p:nvSpPr>
            <p:spPr>
              <a:xfrm>
                <a:off x="9367707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8619EC0-796D-47C5-A670-AF500F69E1F0}"/>
                  </a:ext>
                </a:extLst>
              </p:cNvPr>
              <p:cNvSpPr txBox="1"/>
              <p:nvPr/>
            </p:nvSpPr>
            <p:spPr>
              <a:xfrm>
                <a:off x="8921268" y="422580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21CA884-6B88-4208-8ED8-AE48AAD91A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0126" y="4313925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7769A0B-DB44-407A-BA0B-70155305F8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570507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BDFF281-FD51-4B56-8536-4A21E5338CB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840182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902723-17CF-4E1C-BDE5-5F54758E9F45}"/>
                  </a:ext>
                </a:extLst>
              </p:cNvPr>
              <p:cNvSpPr txBox="1"/>
              <p:nvPr/>
            </p:nvSpPr>
            <p:spPr>
              <a:xfrm>
                <a:off x="8921268" y="4765146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3D3175B-2AE6-4CC2-A6E3-263547FCA3AE}"/>
                  </a:ext>
                </a:extLst>
              </p:cNvPr>
              <p:cNvSpPr txBox="1"/>
              <p:nvPr/>
            </p:nvSpPr>
            <p:spPr>
              <a:xfrm>
                <a:off x="8921268" y="449547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D7E2217-39FA-4E13-9423-9C33FFCEE4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9066289" y="1515269"/>
              <a:ext cx="0" cy="1920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7472F4-E03C-49DB-AB1F-5A232AAD741C}"/>
              </a:ext>
            </a:extLst>
          </p:cNvPr>
          <p:cNvGrpSpPr/>
          <p:nvPr/>
        </p:nvGrpSpPr>
        <p:grpSpPr>
          <a:xfrm>
            <a:off x="9841930" y="1000202"/>
            <a:ext cx="2054367" cy="1615034"/>
            <a:chOff x="6657477" y="1265606"/>
            <a:chExt cx="1828800" cy="146304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32D1CB-5B84-4E5C-9E26-B7ECFDBD60A3}"/>
                </a:ext>
              </a:extLst>
            </p:cNvPr>
            <p:cNvGrpSpPr/>
            <p:nvPr/>
          </p:nvGrpSpPr>
          <p:grpSpPr>
            <a:xfrm>
              <a:off x="6657477" y="1265606"/>
              <a:ext cx="1828800" cy="1463040"/>
              <a:chOff x="8438829" y="1544560"/>
              <a:chExt cx="1828800" cy="146304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41A8ABE-70F0-45BE-844A-EC0EFB1DEFD1}"/>
                  </a:ext>
                </a:extLst>
              </p:cNvPr>
              <p:cNvGrpSpPr/>
              <p:nvPr/>
            </p:nvGrpSpPr>
            <p:grpSpPr>
              <a:xfrm>
                <a:off x="8438829" y="1544560"/>
                <a:ext cx="1828800" cy="1463040"/>
                <a:chOff x="8684435" y="4143907"/>
                <a:chExt cx="1828800" cy="146304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BB516B27-2A5E-45EE-A6C0-4A9F63C47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45393" y="5089289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52F39109-F0D4-4367-9BAC-D1C212131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0625" y="5089289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A34413C-5023-4F54-A24A-8B2B1256DEAB}"/>
                    </a:ext>
                  </a:extLst>
                </p:cNvPr>
                <p:cNvSpPr txBox="1"/>
                <p:nvPr/>
              </p:nvSpPr>
              <p:spPr>
                <a:xfrm>
                  <a:off x="9927032" y="5175201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7B3BB9D6-5E13-446D-9BB9-86BD65414F91}"/>
                    </a:ext>
                  </a:extLst>
                </p:cNvPr>
                <p:cNvGrpSpPr/>
                <p:nvPr/>
              </p:nvGrpSpPr>
              <p:grpSpPr>
                <a:xfrm>
                  <a:off x="8684435" y="4143907"/>
                  <a:ext cx="1828800" cy="1463040"/>
                  <a:chOff x="5245947" y="3944660"/>
                  <a:chExt cx="1828800" cy="1463040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85E50B20-F1C0-4AE2-9079-7DF9D9AEB557}"/>
                      </a:ext>
                    </a:extLst>
                  </p:cNvPr>
                  <p:cNvCxnSpPr/>
                  <p:nvPr/>
                </p:nvCxnSpPr>
                <p:spPr>
                  <a:xfrm>
                    <a:off x="5791200" y="3944660"/>
                    <a:ext cx="0" cy="146304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31C610CD-77E4-401B-A9F1-CCCA50A0D6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160347" y="4044222"/>
                    <a:ext cx="0" cy="18288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69EDC7D-5504-4A61-9B3E-CC74D2DF7AF4}"/>
                    </a:ext>
                  </a:extLst>
                </p:cNvPr>
                <p:cNvSpPr txBox="1"/>
                <p:nvPr/>
              </p:nvSpPr>
              <p:spPr>
                <a:xfrm>
                  <a:off x="9509351" y="5163189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147D4CB-048A-4BD7-8184-3BB751BD1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373388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792F561D-ECF4-4788-B77D-24E75D75B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741072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AE5FE8A-47CC-4CEE-A34C-B05EAA469A46}"/>
                    </a:ext>
                  </a:extLst>
                </p:cNvPr>
                <p:cNvSpPr txBox="1"/>
                <p:nvPr/>
              </p:nvSpPr>
              <p:spPr>
                <a:xfrm>
                  <a:off x="8921268" y="4765146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F4E30C9-DC8B-4410-B04D-F05CFD057BDB}"/>
                    </a:ext>
                  </a:extLst>
                </p:cNvPr>
                <p:cNvSpPr txBox="1"/>
                <p:nvPr/>
              </p:nvSpPr>
              <p:spPr>
                <a:xfrm>
                  <a:off x="8921268" y="4495477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5BFA4ED-55BA-43C6-B7E5-BAF17F072E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90" y="2202292"/>
                <a:ext cx="400710" cy="36028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315694-D141-4087-8014-E60D31F90C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6663" y="1928813"/>
              <a:ext cx="392764" cy="25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D6ED4AF-EF6B-4683-9C2C-E732DF5C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17614" y="2278299"/>
              <a:ext cx="392764" cy="25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3840870-D3FA-4BC2-988D-D0A0445FBC6C}"/>
              </a:ext>
            </a:extLst>
          </p:cNvPr>
          <p:cNvGrpSpPr/>
          <p:nvPr/>
        </p:nvGrpSpPr>
        <p:grpSpPr>
          <a:xfrm>
            <a:off x="9569347" y="2869227"/>
            <a:ext cx="2205061" cy="2064248"/>
            <a:chOff x="6041286" y="3516059"/>
            <a:chExt cx="2205061" cy="206424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95336C7-37E8-411E-90E7-47E510D7BA1A}"/>
                </a:ext>
              </a:extLst>
            </p:cNvPr>
            <p:cNvGrpSpPr/>
            <p:nvPr/>
          </p:nvGrpSpPr>
          <p:grpSpPr>
            <a:xfrm>
              <a:off x="6041286" y="3516059"/>
              <a:ext cx="2205061" cy="1920240"/>
              <a:chOff x="6369878" y="1265606"/>
              <a:chExt cx="1962948" cy="1739521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6C27821-4AA2-4A6E-ACC9-0ECAA87F7F85}"/>
                  </a:ext>
                </a:extLst>
              </p:cNvPr>
              <p:cNvGrpSpPr/>
              <p:nvPr/>
            </p:nvGrpSpPr>
            <p:grpSpPr>
              <a:xfrm>
                <a:off x="6369878" y="1265606"/>
                <a:ext cx="1962948" cy="1739521"/>
                <a:chOff x="8151230" y="1544560"/>
                <a:chExt cx="1962948" cy="1739521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6655559A-87A2-4001-A707-CA5249254BCF}"/>
                    </a:ext>
                  </a:extLst>
                </p:cNvPr>
                <p:cNvGrpSpPr/>
                <p:nvPr/>
              </p:nvGrpSpPr>
              <p:grpSpPr>
                <a:xfrm>
                  <a:off x="8151230" y="1544560"/>
                  <a:ext cx="1962948" cy="1739521"/>
                  <a:chOff x="8396836" y="4143907"/>
                  <a:chExt cx="1962948" cy="1739521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548C19DB-8799-43AE-A81C-F6BE7D7F09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45393" y="5089289"/>
                    <a:ext cx="0" cy="1371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A64E850A-7BDE-47E8-93A9-C78F5E1991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40625" y="5089289"/>
                    <a:ext cx="0" cy="1371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02F13DCC-0AF0-4A4E-8280-A07A6400DE39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032" y="5175201"/>
                    <a:ext cx="2760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</a:p>
                </p:txBody>
              </p: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276EE6AD-1A82-4A14-9FEE-66853C6B9931}"/>
                      </a:ext>
                    </a:extLst>
                  </p:cNvPr>
                  <p:cNvGrpSpPr/>
                  <p:nvPr/>
                </p:nvGrpSpPr>
                <p:grpSpPr>
                  <a:xfrm>
                    <a:off x="8396836" y="4143907"/>
                    <a:ext cx="1962948" cy="1739521"/>
                    <a:chOff x="4958348" y="3944660"/>
                    <a:chExt cx="1962948" cy="1739521"/>
                  </a:xfrm>
                </p:grpSpPr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9046B982-62FF-4A71-85C9-6410E13CD8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91200" y="3944660"/>
                      <a:ext cx="0" cy="1739521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82439122-D4FF-4FE0-9C25-8FA04D7074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58348" y="4958621"/>
                      <a:ext cx="1962948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B606F345-495C-4861-9090-F62A911D739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9351" y="5163189"/>
                    <a:ext cx="2760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</a:p>
                </p:txBody>
              </p: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07AFE670-48D4-498F-9285-1096F56A04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9229688" y="4373388"/>
                    <a:ext cx="0" cy="1371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636B107-82C0-4D1E-97E1-6B039FD8C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9229688" y="4741072"/>
                    <a:ext cx="0" cy="1371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04440CD-F250-46C6-9A54-EC12A66BF130}"/>
                      </a:ext>
                    </a:extLst>
                  </p:cNvPr>
                  <p:cNvSpPr txBox="1"/>
                  <p:nvPr/>
                </p:nvSpPr>
                <p:spPr>
                  <a:xfrm>
                    <a:off x="8926921" y="4667356"/>
                    <a:ext cx="2760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BDAEAFDB-0E5F-4587-8FBB-D54942CD1461}"/>
                      </a:ext>
                    </a:extLst>
                  </p:cNvPr>
                  <p:cNvSpPr txBox="1"/>
                  <p:nvPr/>
                </p:nvSpPr>
                <p:spPr>
                  <a:xfrm>
                    <a:off x="8921268" y="4311401"/>
                    <a:ext cx="2760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</a:p>
                </p:txBody>
              </p:sp>
            </p:grp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8CCC3DE-E67F-4735-838B-B4C54BFBF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46506" y="2202291"/>
                  <a:ext cx="731694" cy="689994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211E7E2-FC43-45BD-8FA9-7780BAE33B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86663" y="1928813"/>
                <a:ext cx="392764" cy="253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5060112-EB9B-42B2-91EA-ED51599A82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8887" y="2605420"/>
                <a:ext cx="392764" cy="253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14A3767-7B6D-44ED-BB9D-B881EE47CEC3}"/>
                </a:ext>
              </a:extLst>
            </p:cNvPr>
            <p:cNvSpPr txBox="1"/>
            <p:nvPr/>
          </p:nvSpPr>
          <p:spPr>
            <a:xfrm>
              <a:off x="7046486" y="4877990"/>
              <a:ext cx="310085" cy="33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AA40937-4EE5-44C6-849B-DA21859FD9F1}"/>
                </a:ext>
              </a:extLst>
            </p:cNvPr>
            <p:cNvSpPr txBox="1"/>
            <p:nvPr/>
          </p:nvSpPr>
          <p:spPr>
            <a:xfrm>
              <a:off x="7031000" y="5240555"/>
              <a:ext cx="310085" cy="33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7AA243-64D6-45DA-9419-B5B85B52C3C0}"/>
                </a:ext>
              </a:extLst>
            </p:cNvPr>
            <p:cNvCxnSpPr>
              <a:cxnSpLocks/>
            </p:cNvCxnSpPr>
            <p:nvPr/>
          </p:nvCxnSpPr>
          <p:spPr>
            <a:xfrm>
              <a:off x="6549486" y="4551499"/>
              <a:ext cx="0" cy="151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A18B9DD-3A88-455C-B57A-004A61A55B5B}"/>
                </a:ext>
              </a:extLst>
            </p:cNvPr>
            <p:cNvSpPr txBox="1"/>
            <p:nvPr/>
          </p:nvSpPr>
          <p:spPr>
            <a:xfrm>
              <a:off x="6411883" y="4325370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406A6CE-C178-42EF-AF39-AF89E73E365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985140" y="4949574"/>
              <a:ext cx="0" cy="1540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B99C3F4-8460-4B8F-98C6-6CB2D2635F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969447" y="5341361"/>
              <a:ext cx="0" cy="1540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6121332-CFBC-47D5-AC4F-DFC3FA9F371B}"/>
              </a:ext>
            </a:extLst>
          </p:cNvPr>
          <p:cNvCxnSpPr>
            <a:cxnSpLocks/>
          </p:cNvCxnSpPr>
          <p:nvPr/>
        </p:nvCxnSpPr>
        <p:spPr>
          <a:xfrm flipH="1">
            <a:off x="381000" y="2797387"/>
            <a:ext cx="11430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D65E89E-1FF2-4EC9-ACFC-EE3A489E513E}"/>
              </a:ext>
            </a:extLst>
          </p:cNvPr>
          <p:cNvCxnSpPr>
            <a:cxnSpLocks/>
          </p:cNvCxnSpPr>
          <p:nvPr/>
        </p:nvCxnSpPr>
        <p:spPr>
          <a:xfrm flipH="1">
            <a:off x="438150" y="4911065"/>
            <a:ext cx="11430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Slide Number Placeholder 16">
            <a:extLst>
              <a:ext uri="{FF2B5EF4-FFF2-40B4-BE49-F238E27FC236}">
                <a16:creationId xmlns:a16="http://schemas.microsoft.com/office/drawing/2014/main" id="{6310C310-AAD3-49B6-AA74-4AA547CE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05DCA6-B56A-40F9-B2BF-6779FE0D4457}"/>
              </a:ext>
            </a:extLst>
          </p:cNvPr>
          <p:cNvGrpSpPr/>
          <p:nvPr/>
        </p:nvGrpSpPr>
        <p:grpSpPr>
          <a:xfrm>
            <a:off x="9569346" y="5089337"/>
            <a:ext cx="2205061" cy="1463040"/>
            <a:chOff x="9176839" y="5056039"/>
            <a:chExt cx="2205061" cy="146304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5984E5C-D707-40E8-9527-B632F71AD9A4}"/>
                </a:ext>
              </a:extLst>
            </p:cNvPr>
            <p:cNvGrpSpPr/>
            <p:nvPr/>
          </p:nvGrpSpPr>
          <p:grpSpPr>
            <a:xfrm>
              <a:off x="9176839" y="5056039"/>
              <a:ext cx="2205061" cy="1463040"/>
              <a:chOff x="6041286" y="3516054"/>
              <a:chExt cx="2205061" cy="1463040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8636EB85-8546-4ABB-A20B-E77D6A83F746}"/>
                  </a:ext>
                </a:extLst>
              </p:cNvPr>
              <p:cNvGrpSpPr/>
              <p:nvPr/>
            </p:nvGrpSpPr>
            <p:grpSpPr>
              <a:xfrm>
                <a:off x="6041286" y="3516054"/>
                <a:ext cx="2205061" cy="1463040"/>
                <a:chOff x="8396836" y="4143907"/>
                <a:chExt cx="1962948" cy="1325351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BADD3D52-DE8E-441A-99D0-615B35CE7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45393" y="5089289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288944A4-C125-48AF-8A50-793C700C47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0625" y="5089289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30EDEA9E-6FF6-49EB-8B74-B39C6B4CD7E2}"/>
                    </a:ext>
                  </a:extLst>
                </p:cNvPr>
                <p:cNvSpPr txBox="1"/>
                <p:nvPr/>
              </p:nvSpPr>
              <p:spPr>
                <a:xfrm>
                  <a:off x="9927032" y="5175201"/>
                  <a:ext cx="244301" cy="2788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</a:p>
              </p:txBody>
            </p: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2C0863E9-5343-44FD-8079-45F3DFF0DB88}"/>
                    </a:ext>
                  </a:extLst>
                </p:cNvPr>
                <p:cNvGrpSpPr/>
                <p:nvPr/>
              </p:nvGrpSpPr>
              <p:grpSpPr>
                <a:xfrm>
                  <a:off x="8396836" y="4143907"/>
                  <a:ext cx="1962948" cy="1325351"/>
                  <a:chOff x="4958348" y="3944660"/>
                  <a:chExt cx="1962948" cy="1325351"/>
                </a:xfrm>
              </p:grpSpPr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9CE3DB77-CE94-4149-933B-227809F0BE3B}"/>
                      </a:ext>
                    </a:extLst>
                  </p:cNvPr>
                  <p:cNvCxnSpPr/>
                  <p:nvPr/>
                </p:nvCxnSpPr>
                <p:spPr>
                  <a:xfrm>
                    <a:off x="5791200" y="3944660"/>
                    <a:ext cx="0" cy="132535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092BF2D0-ACCC-42BA-87DD-FC09DAB0EE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58348" y="4958621"/>
                    <a:ext cx="196294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2C8D26E-CF49-4FA5-AC7F-0E29749EFFFC}"/>
                    </a:ext>
                  </a:extLst>
                </p:cNvPr>
                <p:cNvSpPr txBox="1"/>
                <p:nvPr/>
              </p:nvSpPr>
              <p:spPr>
                <a:xfrm>
                  <a:off x="9509351" y="5163189"/>
                  <a:ext cx="244301" cy="278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7430E3CE-424F-46ED-B310-D21DFACFA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373388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855891DD-7AF2-48FA-AFB9-2BEE203FD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741072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C83AF35-9DD6-4A1A-91E1-0D7AB0C05536}"/>
                    </a:ext>
                  </a:extLst>
                </p:cNvPr>
                <p:cNvSpPr txBox="1"/>
                <p:nvPr/>
              </p:nvSpPr>
              <p:spPr>
                <a:xfrm>
                  <a:off x="8813862" y="4667356"/>
                  <a:ext cx="364169" cy="278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E11D7-E38C-45DB-A6DD-21388A2E9D25}"/>
                    </a:ext>
                  </a:extLst>
                </p:cNvPr>
                <p:cNvSpPr txBox="1"/>
                <p:nvPr/>
              </p:nvSpPr>
              <p:spPr>
                <a:xfrm>
                  <a:off x="8921268" y="4311401"/>
                  <a:ext cx="244301" cy="278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</p:grp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5819E2D-5816-4D38-8BEA-ACCCEAC66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9486" y="4551499"/>
                <a:ext cx="0" cy="1514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C33E2C-4998-41EF-868E-0C948B623B72}"/>
                  </a:ext>
                </a:extLst>
              </p:cNvPr>
              <p:cNvSpPr txBox="1"/>
              <p:nvPr/>
            </p:nvSpPr>
            <p:spPr>
              <a:xfrm>
                <a:off x="6378861" y="4641227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-4</a:t>
                </a:r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5E51D61-2F4F-40B1-B53F-6152C1BC1E95}"/>
                </a:ext>
              </a:extLst>
            </p:cNvPr>
            <p:cNvSpPr/>
            <p:nvPr/>
          </p:nvSpPr>
          <p:spPr>
            <a:xfrm>
              <a:off x="9196387" y="5360089"/>
              <a:ext cx="1776414" cy="793062"/>
            </a:xfrm>
            <a:custGeom>
              <a:avLst/>
              <a:gdLst>
                <a:gd name="connsiteX0" fmla="*/ 0 w 1552575"/>
                <a:gd name="connsiteY0" fmla="*/ 795337 h 795337"/>
                <a:gd name="connsiteX1" fmla="*/ 207169 w 1552575"/>
                <a:gd name="connsiteY1" fmla="*/ 790575 h 795337"/>
                <a:gd name="connsiteX2" fmla="*/ 397669 w 1552575"/>
                <a:gd name="connsiteY2" fmla="*/ 752475 h 795337"/>
                <a:gd name="connsiteX3" fmla="*/ 531019 w 1552575"/>
                <a:gd name="connsiteY3" fmla="*/ 695325 h 795337"/>
                <a:gd name="connsiteX4" fmla="*/ 635794 w 1552575"/>
                <a:gd name="connsiteY4" fmla="*/ 581025 h 795337"/>
                <a:gd name="connsiteX5" fmla="*/ 728662 w 1552575"/>
                <a:gd name="connsiteY5" fmla="*/ 454818 h 795337"/>
                <a:gd name="connsiteX6" fmla="*/ 783431 w 1552575"/>
                <a:gd name="connsiteY6" fmla="*/ 404812 h 795337"/>
                <a:gd name="connsiteX7" fmla="*/ 866775 w 1552575"/>
                <a:gd name="connsiteY7" fmla="*/ 273843 h 795337"/>
                <a:gd name="connsiteX8" fmla="*/ 931069 w 1552575"/>
                <a:gd name="connsiteY8" fmla="*/ 192881 h 795337"/>
                <a:gd name="connsiteX9" fmla="*/ 1038225 w 1552575"/>
                <a:gd name="connsiteY9" fmla="*/ 95250 h 795337"/>
                <a:gd name="connsiteX10" fmla="*/ 1162050 w 1552575"/>
                <a:gd name="connsiteY10" fmla="*/ 45243 h 795337"/>
                <a:gd name="connsiteX11" fmla="*/ 1262062 w 1552575"/>
                <a:gd name="connsiteY11" fmla="*/ 16668 h 795337"/>
                <a:gd name="connsiteX12" fmla="*/ 1397794 w 1552575"/>
                <a:gd name="connsiteY12" fmla="*/ 4762 h 795337"/>
                <a:gd name="connsiteX13" fmla="*/ 1500187 w 1552575"/>
                <a:gd name="connsiteY13" fmla="*/ 2381 h 795337"/>
                <a:gd name="connsiteX14" fmla="*/ 1552575 w 1552575"/>
                <a:gd name="connsiteY14" fmla="*/ 0 h 795337"/>
                <a:gd name="connsiteX0" fmla="*/ 0 w 1697832"/>
                <a:gd name="connsiteY0" fmla="*/ 795337 h 795337"/>
                <a:gd name="connsiteX1" fmla="*/ 352426 w 1697832"/>
                <a:gd name="connsiteY1" fmla="*/ 790575 h 795337"/>
                <a:gd name="connsiteX2" fmla="*/ 542926 w 1697832"/>
                <a:gd name="connsiteY2" fmla="*/ 752475 h 795337"/>
                <a:gd name="connsiteX3" fmla="*/ 676276 w 1697832"/>
                <a:gd name="connsiteY3" fmla="*/ 695325 h 795337"/>
                <a:gd name="connsiteX4" fmla="*/ 781051 w 1697832"/>
                <a:gd name="connsiteY4" fmla="*/ 581025 h 795337"/>
                <a:gd name="connsiteX5" fmla="*/ 873919 w 1697832"/>
                <a:gd name="connsiteY5" fmla="*/ 454818 h 795337"/>
                <a:gd name="connsiteX6" fmla="*/ 928688 w 1697832"/>
                <a:gd name="connsiteY6" fmla="*/ 404812 h 795337"/>
                <a:gd name="connsiteX7" fmla="*/ 1012032 w 1697832"/>
                <a:gd name="connsiteY7" fmla="*/ 273843 h 795337"/>
                <a:gd name="connsiteX8" fmla="*/ 1076326 w 1697832"/>
                <a:gd name="connsiteY8" fmla="*/ 192881 h 795337"/>
                <a:gd name="connsiteX9" fmla="*/ 1183482 w 1697832"/>
                <a:gd name="connsiteY9" fmla="*/ 95250 h 795337"/>
                <a:gd name="connsiteX10" fmla="*/ 1307307 w 1697832"/>
                <a:gd name="connsiteY10" fmla="*/ 45243 h 795337"/>
                <a:gd name="connsiteX11" fmla="*/ 1407319 w 1697832"/>
                <a:gd name="connsiteY11" fmla="*/ 16668 h 795337"/>
                <a:gd name="connsiteX12" fmla="*/ 1543051 w 1697832"/>
                <a:gd name="connsiteY12" fmla="*/ 4762 h 795337"/>
                <a:gd name="connsiteX13" fmla="*/ 1645444 w 1697832"/>
                <a:gd name="connsiteY13" fmla="*/ 2381 h 795337"/>
                <a:gd name="connsiteX14" fmla="*/ 1697832 w 1697832"/>
                <a:gd name="connsiteY14" fmla="*/ 0 h 795337"/>
                <a:gd name="connsiteX0" fmla="*/ 0 w 1697832"/>
                <a:gd name="connsiteY0" fmla="*/ 795337 h 795337"/>
                <a:gd name="connsiteX1" fmla="*/ 352426 w 1697832"/>
                <a:gd name="connsiteY1" fmla="*/ 790575 h 795337"/>
                <a:gd name="connsiteX2" fmla="*/ 542926 w 1697832"/>
                <a:gd name="connsiteY2" fmla="*/ 752475 h 795337"/>
                <a:gd name="connsiteX3" fmla="*/ 652463 w 1697832"/>
                <a:gd name="connsiteY3" fmla="*/ 702468 h 795337"/>
                <a:gd name="connsiteX4" fmla="*/ 781051 w 1697832"/>
                <a:gd name="connsiteY4" fmla="*/ 581025 h 795337"/>
                <a:gd name="connsiteX5" fmla="*/ 873919 w 1697832"/>
                <a:gd name="connsiteY5" fmla="*/ 454818 h 795337"/>
                <a:gd name="connsiteX6" fmla="*/ 928688 w 1697832"/>
                <a:gd name="connsiteY6" fmla="*/ 404812 h 795337"/>
                <a:gd name="connsiteX7" fmla="*/ 1012032 w 1697832"/>
                <a:gd name="connsiteY7" fmla="*/ 273843 h 795337"/>
                <a:gd name="connsiteX8" fmla="*/ 1076326 w 1697832"/>
                <a:gd name="connsiteY8" fmla="*/ 192881 h 795337"/>
                <a:gd name="connsiteX9" fmla="*/ 1183482 w 1697832"/>
                <a:gd name="connsiteY9" fmla="*/ 95250 h 795337"/>
                <a:gd name="connsiteX10" fmla="*/ 1307307 w 1697832"/>
                <a:gd name="connsiteY10" fmla="*/ 45243 h 795337"/>
                <a:gd name="connsiteX11" fmla="*/ 1407319 w 1697832"/>
                <a:gd name="connsiteY11" fmla="*/ 16668 h 795337"/>
                <a:gd name="connsiteX12" fmla="*/ 1543051 w 1697832"/>
                <a:gd name="connsiteY12" fmla="*/ 4762 h 795337"/>
                <a:gd name="connsiteX13" fmla="*/ 1645444 w 1697832"/>
                <a:gd name="connsiteY13" fmla="*/ 2381 h 795337"/>
                <a:gd name="connsiteX14" fmla="*/ 1697832 w 1697832"/>
                <a:gd name="connsiteY14" fmla="*/ 0 h 795337"/>
                <a:gd name="connsiteX0" fmla="*/ 0 w 1697832"/>
                <a:gd name="connsiteY0" fmla="*/ 795337 h 795337"/>
                <a:gd name="connsiteX1" fmla="*/ 352426 w 1697832"/>
                <a:gd name="connsiteY1" fmla="*/ 790575 h 795337"/>
                <a:gd name="connsiteX2" fmla="*/ 542926 w 1697832"/>
                <a:gd name="connsiteY2" fmla="*/ 752475 h 795337"/>
                <a:gd name="connsiteX3" fmla="*/ 652463 w 1697832"/>
                <a:gd name="connsiteY3" fmla="*/ 702468 h 795337"/>
                <a:gd name="connsiteX4" fmla="*/ 781051 w 1697832"/>
                <a:gd name="connsiteY4" fmla="*/ 581025 h 795337"/>
                <a:gd name="connsiteX5" fmla="*/ 873919 w 1697832"/>
                <a:gd name="connsiteY5" fmla="*/ 454818 h 795337"/>
                <a:gd name="connsiteX6" fmla="*/ 931070 w 1697832"/>
                <a:gd name="connsiteY6" fmla="*/ 385762 h 795337"/>
                <a:gd name="connsiteX7" fmla="*/ 1012032 w 1697832"/>
                <a:gd name="connsiteY7" fmla="*/ 273843 h 795337"/>
                <a:gd name="connsiteX8" fmla="*/ 1076326 w 1697832"/>
                <a:gd name="connsiteY8" fmla="*/ 192881 h 795337"/>
                <a:gd name="connsiteX9" fmla="*/ 1183482 w 1697832"/>
                <a:gd name="connsiteY9" fmla="*/ 95250 h 795337"/>
                <a:gd name="connsiteX10" fmla="*/ 1307307 w 1697832"/>
                <a:gd name="connsiteY10" fmla="*/ 45243 h 795337"/>
                <a:gd name="connsiteX11" fmla="*/ 1407319 w 1697832"/>
                <a:gd name="connsiteY11" fmla="*/ 16668 h 795337"/>
                <a:gd name="connsiteX12" fmla="*/ 1543051 w 1697832"/>
                <a:gd name="connsiteY12" fmla="*/ 4762 h 795337"/>
                <a:gd name="connsiteX13" fmla="*/ 1645444 w 1697832"/>
                <a:gd name="connsiteY13" fmla="*/ 2381 h 795337"/>
                <a:gd name="connsiteX14" fmla="*/ 1697832 w 1697832"/>
                <a:gd name="connsiteY14" fmla="*/ 0 h 795337"/>
                <a:gd name="connsiteX0" fmla="*/ 0 w 1697832"/>
                <a:gd name="connsiteY0" fmla="*/ 795337 h 795337"/>
                <a:gd name="connsiteX1" fmla="*/ 352426 w 1697832"/>
                <a:gd name="connsiteY1" fmla="*/ 790575 h 795337"/>
                <a:gd name="connsiteX2" fmla="*/ 542926 w 1697832"/>
                <a:gd name="connsiteY2" fmla="*/ 752475 h 795337"/>
                <a:gd name="connsiteX3" fmla="*/ 652463 w 1697832"/>
                <a:gd name="connsiteY3" fmla="*/ 702468 h 795337"/>
                <a:gd name="connsiteX4" fmla="*/ 781051 w 1697832"/>
                <a:gd name="connsiteY4" fmla="*/ 581025 h 795337"/>
                <a:gd name="connsiteX5" fmla="*/ 873919 w 1697832"/>
                <a:gd name="connsiteY5" fmla="*/ 454818 h 795337"/>
                <a:gd name="connsiteX6" fmla="*/ 931070 w 1697832"/>
                <a:gd name="connsiteY6" fmla="*/ 385762 h 795337"/>
                <a:gd name="connsiteX7" fmla="*/ 1012032 w 1697832"/>
                <a:gd name="connsiteY7" fmla="*/ 264318 h 795337"/>
                <a:gd name="connsiteX8" fmla="*/ 1076326 w 1697832"/>
                <a:gd name="connsiteY8" fmla="*/ 192881 h 795337"/>
                <a:gd name="connsiteX9" fmla="*/ 1183482 w 1697832"/>
                <a:gd name="connsiteY9" fmla="*/ 95250 h 795337"/>
                <a:gd name="connsiteX10" fmla="*/ 1307307 w 1697832"/>
                <a:gd name="connsiteY10" fmla="*/ 45243 h 795337"/>
                <a:gd name="connsiteX11" fmla="*/ 1407319 w 1697832"/>
                <a:gd name="connsiteY11" fmla="*/ 16668 h 795337"/>
                <a:gd name="connsiteX12" fmla="*/ 1543051 w 1697832"/>
                <a:gd name="connsiteY12" fmla="*/ 4762 h 795337"/>
                <a:gd name="connsiteX13" fmla="*/ 1645444 w 1697832"/>
                <a:gd name="connsiteY13" fmla="*/ 2381 h 795337"/>
                <a:gd name="connsiteX14" fmla="*/ 1697832 w 1697832"/>
                <a:gd name="connsiteY14" fmla="*/ 0 h 795337"/>
                <a:gd name="connsiteX0" fmla="*/ 0 w 1859757"/>
                <a:gd name="connsiteY0" fmla="*/ 793062 h 793062"/>
                <a:gd name="connsiteX1" fmla="*/ 352426 w 1859757"/>
                <a:gd name="connsiteY1" fmla="*/ 788300 h 793062"/>
                <a:gd name="connsiteX2" fmla="*/ 542926 w 1859757"/>
                <a:gd name="connsiteY2" fmla="*/ 750200 h 793062"/>
                <a:gd name="connsiteX3" fmla="*/ 652463 w 1859757"/>
                <a:gd name="connsiteY3" fmla="*/ 700193 h 793062"/>
                <a:gd name="connsiteX4" fmla="*/ 781051 w 1859757"/>
                <a:gd name="connsiteY4" fmla="*/ 578750 h 793062"/>
                <a:gd name="connsiteX5" fmla="*/ 873919 w 1859757"/>
                <a:gd name="connsiteY5" fmla="*/ 452543 h 793062"/>
                <a:gd name="connsiteX6" fmla="*/ 931070 w 1859757"/>
                <a:gd name="connsiteY6" fmla="*/ 383487 h 793062"/>
                <a:gd name="connsiteX7" fmla="*/ 1012032 w 1859757"/>
                <a:gd name="connsiteY7" fmla="*/ 262043 h 793062"/>
                <a:gd name="connsiteX8" fmla="*/ 1076326 w 1859757"/>
                <a:gd name="connsiteY8" fmla="*/ 190606 h 793062"/>
                <a:gd name="connsiteX9" fmla="*/ 1183482 w 1859757"/>
                <a:gd name="connsiteY9" fmla="*/ 92975 h 793062"/>
                <a:gd name="connsiteX10" fmla="*/ 1307307 w 1859757"/>
                <a:gd name="connsiteY10" fmla="*/ 42968 h 793062"/>
                <a:gd name="connsiteX11" fmla="*/ 1407319 w 1859757"/>
                <a:gd name="connsiteY11" fmla="*/ 14393 h 793062"/>
                <a:gd name="connsiteX12" fmla="*/ 1543051 w 1859757"/>
                <a:gd name="connsiteY12" fmla="*/ 2487 h 793062"/>
                <a:gd name="connsiteX13" fmla="*/ 1645444 w 1859757"/>
                <a:gd name="connsiteY13" fmla="*/ 106 h 793062"/>
                <a:gd name="connsiteX14" fmla="*/ 1859757 w 1859757"/>
                <a:gd name="connsiteY14" fmla="*/ 2488 h 793062"/>
                <a:gd name="connsiteX0" fmla="*/ 0 w 1859757"/>
                <a:gd name="connsiteY0" fmla="*/ 793062 h 793062"/>
                <a:gd name="connsiteX1" fmla="*/ 352426 w 1859757"/>
                <a:gd name="connsiteY1" fmla="*/ 788300 h 793062"/>
                <a:gd name="connsiteX2" fmla="*/ 542926 w 1859757"/>
                <a:gd name="connsiteY2" fmla="*/ 750200 h 793062"/>
                <a:gd name="connsiteX3" fmla="*/ 652463 w 1859757"/>
                <a:gd name="connsiteY3" fmla="*/ 700193 h 793062"/>
                <a:gd name="connsiteX4" fmla="*/ 781051 w 1859757"/>
                <a:gd name="connsiteY4" fmla="*/ 578750 h 793062"/>
                <a:gd name="connsiteX5" fmla="*/ 873919 w 1859757"/>
                <a:gd name="connsiteY5" fmla="*/ 452543 h 793062"/>
                <a:gd name="connsiteX6" fmla="*/ 931070 w 1859757"/>
                <a:gd name="connsiteY6" fmla="*/ 383487 h 793062"/>
                <a:gd name="connsiteX7" fmla="*/ 1012032 w 1859757"/>
                <a:gd name="connsiteY7" fmla="*/ 262043 h 793062"/>
                <a:gd name="connsiteX8" fmla="*/ 1076326 w 1859757"/>
                <a:gd name="connsiteY8" fmla="*/ 190606 h 793062"/>
                <a:gd name="connsiteX9" fmla="*/ 1183482 w 1859757"/>
                <a:gd name="connsiteY9" fmla="*/ 92975 h 793062"/>
                <a:gd name="connsiteX10" fmla="*/ 1278732 w 1859757"/>
                <a:gd name="connsiteY10" fmla="*/ 47730 h 793062"/>
                <a:gd name="connsiteX11" fmla="*/ 1407319 w 1859757"/>
                <a:gd name="connsiteY11" fmla="*/ 14393 h 793062"/>
                <a:gd name="connsiteX12" fmla="*/ 1543051 w 1859757"/>
                <a:gd name="connsiteY12" fmla="*/ 2487 h 793062"/>
                <a:gd name="connsiteX13" fmla="*/ 1645444 w 1859757"/>
                <a:gd name="connsiteY13" fmla="*/ 106 h 793062"/>
                <a:gd name="connsiteX14" fmla="*/ 1859757 w 1859757"/>
                <a:gd name="connsiteY14" fmla="*/ 2488 h 793062"/>
                <a:gd name="connsiteX0" fmla="*/ 0 w 1859757"/>
                <a:gd name="connsiteY0" fmla="*/ 793062 h 793062"/>
                <a:gd name="connsiteX1" fmla="*/ 352426 w 1859757"/>
                <a:gd name="connsiteY1" fmla="*/ 788300 h 793062"/>
                <a:gd name="connsiteX2" fmla="*/ 542926 w 1859757"/>
                <a:gd name="connsiteY2" fmla="*/ 750200 h 793062"/>
                <a:gd name="connsiteX3" fmla="*/ 652463 w 1859757"/>
                <a:gd name="connsiteY3" fmla="*/ 700193 h 793062"/>
                <a:gd name="connsiteX4" fmla="*/ 781051 w 1859757"/>
                <a:gd name="connsiteY4" fmla="*/ 578750 h 793062"/>
                <a:gd name="connsiteX5" fmla="*/ 873919 w 1859757"/>
                <a:gd name="connsiteY5" fmla="*/ 452543 h 793062"/>
                <a:gd name="connsiteX6" fmla="*/ 931070 w 1859757"/>
                <a:gd name="connsiteY6" fmla="*/ 383487 h 793062"/>
                <a:gd name="connsiteX7" fmla="*/ 1012032 w 1859757"/>
                <a:gd name="connsiteY7" fmla="*/ 262043 h 793062"/>
                <a:gd name="connsiteX8" fmla="*/ 1076326 w 1859757"/>
                <a:gd name="connsiteY8" fmla="*/ 190606 h 793062"/>
                <a:gd name="connsiteX9" fmla="*/ 1183482 w 1859757"/>
                <a:gd name="connsiteY9" fmla="*/ 92975 h 793062"/>
                <a:gd name="connsiteX10" fmla="*/ 1278732 w 1859757"/>
                <a:gd name="connsiteY10" fmla="*/ 47730 h 793062"/>
                <a:gd name="connsiteX11" fmla="*/ 1407319 w 1859757"/>
                <a:gd name="connsiteY11" fmla="*/ 14393 h 793062"/>
                <a:gd name="connsiteX12" fmla="*/ 1645444 w 1859757"/>
                <a:gd name="connsiteY12" fmla="*/ 106 h 793062"/>
                <a:gd name="connsiteX13" fmla="*/ 1859757 w 1859757"/>
                <a:gd name="connsiteY13" fmla="*/ 2488 h 793062"/>
                <a:gd name="connsiteX0" fmla="*/ 0 w 1776414"/>
                <a:gd name="connsiteY0" fmla="*/ 793062 h 793062"/>
                <a:gd name="connsiteX1" fmla="*/ 352426 w 1776414"/>
                <a:gd name="connsiteY1" fmla="*/ 788300 h 793062"/>
                <a:gd name="connsiteX2" fmla="*/ 542926 w 1776414"/>
                <a:gd name="connsiteY2" fmla="*/ 750200 h 793062"/>
                <a:gd name="connsiteX3" fmla="*/ 652463 w 1776414"/>
                <a:gd name="connsiteY3" fmla="*/ 700193 h 793062"/>
                <a:gd name="connsiteX4" fmla="*/ 781051 w 1776414"/>
                <a:gd name="connsiteY4" fmla="*/ 578750 h 793062"/>
                <a:gd name="connsiteX5" fmla="*/ 873919 w 1776414"/>
                <a:gd name="connsiteY5" fmla="*/ 452543 h 793062"/>
                <a:gd name="connsiteX6" fmla="*/ 931070 w 1776414"/>
                <a:gd name="connsiteY6" fmla="*/ 383487 h 793062"/>
                <a:gd name="connsiteX7" fmla="*/ 1012032 w 1776414"/>
                <a:gd name="connsiteY7" fmla="*/ 262043 h 793062"/>
                <a:gd name="connsiteX8" fmla="*/ 1076326 w 1776414"/>
                <a:gd name="connsiteY8" fmla="*/ 190606 h 793062"/>
                <a:gd name="connsiteX9" fmla="*/ 1183482 w 1776414"/>
                <a:gd name="connsiteY9" fmla="*/ 92975 h 793062"/>
                <a:gd name="connsiteX10" fmla="*/ 1278732 w 1776414"/>
                <a:gd name="connsiteY10" fmla="*/ 47730 h 793062"/>
                <a:gd name="connsiteX11" fmla="*/ 1407319 w 1776414"/>
                <a:gd name="connsiteY11" fmla="*/ 14393 h 793062"/>
                <a:gd name="connsiteX12" fmla="*/ 1645444 w 1776414"/>
                <a:gd name="connsiteY12" fmla="*/ 106 h 793062"/>
                <a:gd name="connsiteX13" fmla="*/ 1776414 w 1776414"/>
                <a:gd name="connsiteY13" fmla="*/ 2488 h 793062"/>
                <a:gd name="connsiteX0" fmla="*/ 0 w 1776414"/>
                <a:gd name="connsiteY0" fmla="*/ 793062 h 793062"/>
                <a:gd name="connsiteX1" fmla="*/ 352426 w 1776414"/>
                <a:gd name="connsiteY1" fmla="*/ 788300 h 793062"/>
                <a:gd name="connsiteX2" fmla="*/ 542926 w 1776414"/>
                <a:gd name="connsiteY2" fmla="*/ 750200 h 793062"/>
                <a:gd name="connsiteX3" fmla="*/ 652463 w 1776414"/>
                <a:gd name="connsiteY3" fmla="*/ 700193 h 793062"/>
                <a:gd name="connsiteX4" fmla="*/ 781051 w 1776414"/>
                <a:gd name="connsiteY4" fmla="*/ 578750 h 793062"/>
                <a:gd name="connsiteX5" fmla="*/ 873919 w 1776414"/>
                <a:gd name="connsiteY5" fmla="*/ 452543 h 793062"/>
                <a:gd name="connsiteX6" fmla="*/ 931070 w 1776414"/>
                <a:gd name="connsiteY6" fmla="*/ 383487 h 793062"/>
                <a:gd name="connsiteX7" fmla="*/ 1012032 w 1776414"/>
                <a:gd name="connsiteY7" fmla="*/ 262043 h 793062"/>
                <a:gd name="connsiteX8" fmla="*/ 1076326 w 1776414"/>
                <a:gd name="connsiteY8" fmla="*/ 190606 h 793062"/>
                <a:gd name="connsiteX9" fmla="*/ 1183482 w 1776414"/>
                <a:gd name="connsiteY9" fmla="*/ 92975 h 793062"/>
                <a:gd name="connsiteX10" fmla="*/ 1278732 w 1776414"/>
                <a:gd name="connsiteY10" fmla="*/ 47730 h 793062"/>
                <a:gd name="connsiteX11" fmla="*/ 1407319 w 1776414"/>
                <a:gd name="connsiteY11" fmla="*/ 14393 h 793062"/>
                <a:gd name="connsiteX12" fmla="*/ 1574007 w 1776414"/>
                <a:gd name="connsiteY12" fmla="*/ 106 h 793062"/>
                <a:gd name="connsiteX13" fmla="*/ 1776414 w 1776414"/>
                <a:gd name="connsiteY13" fmla="*/ 2488 h 793062"/>
                <a:gd name="connsiteX0" fmla="*/ 0 w 1776414"/>
                <a:gd name="connsiteY0" fmla="*/ 793062 h 793062"/>
                <a:gd name="connsiteX1" fmla="*/ 352426 w 1776414"/>
                <a:gd name="connsiteY1" fmla="*/ 788300 h 793062"/>
                <a:gd name="connsiteX2" fmla="*/ 542926 w 1776414"/>
                <a:gd name="connsiteY2" fmla="*/ 750200 h 793062"/>
                <a:gd name="connsiteX3" fmla="*/ 652463 w 1776414"/>
                <a:gd name="connsiteY3" fmla="*/ 700193 h 793062"/>
                <a:gd name="connsiteX4" fmla="*/ 781051 w 1776414"/>
                <a:gd name="connsiteY4" fmla="*/ 578750 h 793062"/>
                <a:gd name="connsiteX5" fmla="*/ 873919 w 1776414"/>
                <a:gd name="connsiteY5" fmla="*/ 452543 h 793062"/>
                <a:gd name="connsiteX6" fmla="*/ 931070 w 1776414"/>
                <a:gd name="connsiteY6" fmla="*/ 383487 h 793062"/>
                <a:gd name="connsiteX7" fmla="*/ 1012032 w 1776414"/>
                <a:gd name="connsiteY7" fmla="*/ 262043 h 793062"/>
                <a:gd name="connsiteX8" fmla="*/ 1076326 w 1776414"/>
                <a:gd name="connsiteY8" fmla="*/ 190606 h 793062"/>
                <a:gd name="connsiteX9" fmla="*/ 1183482 w 1776414"/>
                <a:gd name="connsiteY9" fmla="*/ 92975 h 793062"/>
                <a:gd name="connsiteX10" fmla="*/ 1278732 w 1776414"/>
                <a:gd name="connsiteY10" fmla="*/ 47730 h 793062"/>
                <a:gd name="connsiteX11" fmla="*/ 1371600 w 1776414"/>
                <a:gd name="connsiteY11" fmla="*/ 14393 h 793062"/>
                <a:gd name="connsiteX12" fmla="*/ 1574007 w 1776414"/>
                <a:gd name="connsiteY12" fmla="*/ 106 h 793062"/>
                <a:gd name="connsiteX13" fmla="*/ 1776414 w 1776414"/>
                <a:gd name="connsiteY13" fmla="*/ 2488 h 7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6414" h="793062">
                  <a:moveTo>
                    <a:pt x="0" y="793062"/>
                  </a:moveTo>
                  <a:lnTo>
                    <a:pt x="352426" y="788300"/>
                  </a:lnTo>
                  <a:cubicBezTo>
                    <a:pt x="418704" y="781156"/>
                    <a:pt x="492920" y="764885"/>
                    <a:pt x="542926" y="750200"/>
                  </a:cubicBezTo>
                  <a:cubicBezTo>
                    <a:pt x="592932" y="735515"/>
                    <a:pt x="612776" y="728768"/>
                    <a:pt x="652463" y="700193"/>
                  </a:cubicBezTo>
                  <a:cubicBezTo>
                    <a:pt x="692151" y="671618"/>
                    <a:pt x="744142" y="620025"/>
                    <a:pt x="781051" y="578750"/>
                  </a:cubicBezTo>
                  <a:cubicBezTo>
                    <a:pt x="817960" y="537475"/>
                    <a:pt x="848916" y="485087"/>
                    <a:pt x="873919" y="452543"/>
                  </a:cubicBezTo>
                  <a:cubicBezTo>
                    <a:pt x="898922" y="419999"/>
                    <a:pt x="908051" y="415237"/>
                    <a:pt x="931070" y="383487"/>
                  </a:cubicBezTo>
                  <a:cubicBezTo>
                    <a:pt x="954089" y="351737"/>
                    <a:pt x="987823" y="294190"/>
                    <a:pt x="1012032" y="262043"/>
                  </a:cubicBezTo>
                  <a:cubicBezTo>
                    <a:pt x="1036241" y="229896"/>
                    <a:pt x="1047751" y="218784"/>
                    <a:pt x="1076326" y="190606"/>
                  </a:cubicBezTo>
                  <a:cubicBezTo>
                    <a:pt x="1104901" y="162428"/>
                    <a:pt x="1149748" y="116788"/>
                    <a:pt x="1183482" y="92975"/>
                  </a:cubicBezTo>
                  <a:cubicBezTo>
                    <a:pt x="1217216" y="69162"/>
                    <a:pt x="1247379" y="60827"/>
                    <a:pt x="1278732" y="47730"/>
                  </a:cubicBezTo>
                  <a:cubicBezTo>
                    <a:pt x="1310085" y="34633"/>
                    <a:pt x="1322388" y="22330"/>
                    <a:pt x="1371600" y="14393"/>
                  </a:cubicBezTo>
                  <a:cubicBezTo>
                    <a:pt x="1420812" y="6456"/>
                    <a:pt x="1498601" y="2090"/>
                    <a:pt x="1574007" y="106"/>
                  </a:cubicBezTo>
                  <a:cubicBezTo>
                    <a:pt x="1599804" y="-688"/>
                    <a:pt x="1763118" y="3281"/>
                    <a:pt x="1776414" y="248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826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1" grpId="0"/>
      <p:bldP spid="22" grpId="0"/>
      <p:bldP spid="24" grpId="0"/>
      <p:bldP spid="25" grpId="0"/>
      <p:bldP spid="26" grpId="0"/>
      <p:bldP spid="28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Neuron: </a:t>
            </a:r>
            <a:r>
              <a:rPr lang="en-US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1C96C-C61A-4961-B1B5-5003C913BAC3}"/>
              </a:ext>
            </a:extLst>
          </p:cNvPr>
          <p:cNvSpPr txBox="1"/>
          <p:nvPr/>
        </p:nvSpPr>
        <p:spPr>
          <a:xfrm>
            <a:off x="6105685" y="953724"/>
            <a:ext cx="30633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Leaky </a:t>
            </a:r>
            <a:r>
              <a:rPr lang="en-US" sz="2600" b="1" dirty="0" err="1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2600" b="1" dirty="0">
              <a:solidFill>
                <a:srgbClr val="234C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A9FE3-1206-48A8-B045-C2A1E1483256}"/>
              </a:ext>
            </a:extLst>
          </p:cNvPr>
          <p:cNvSpPr txBox="1"/>
          <p:nvPr/>
        </p:nvSpPr>
        <p:spPr>
          <a:xfrm>
            <a:off x="220717" y="3595716"/>
            <a:ext cx="465910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Rectified Linear Unit (</a:t>
            </a:r>
            <a:r>
              <a:rPr lang="en-US" sz="2600" b="1" dirty="0" err="1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58425-3FDD-4539-A062-34D874D38D66}"/>
              </a:ext>
            </a:extLst>
          </p:cNvPr>
          <p:cNvSpPr txBox="1"/>
          <p:nvPr/>
        </p:nvSpPr>
        <p:spPr>
          <a:xfrm>
            <a:off x="220717" y="953724"/>
            <a:ext cx="478386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 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7A773-6B2C-452A-AE25-1B516DD623E7}"/>
                  </a:ext>
                </a:extLst>
              </p:cNvPr>
              <p:cNvSpPr txBox="1"/>
              <p:nvPr/>
            </p:nvSpPr>
            <p:spPr>
              <a:xfrm>
                <a:off x="470219" y="2169832"/>
                <a:ext cx="2021899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7A773-6B2C-452A-AE25-1B516DD6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19" y="2169832"/>
                <a:ext cx="2021899" cy="641522"/>
              </a:xfrm>
              <a:prstGeom prst="rect">
                <a:avLst/>
              </a:prstGeom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FC8480-0C78-489D-9C6C-9D693A0435AB}"/>
                  </a:ext>
                </a:extLst>
              </p:cNvPr>
              <p:cNvSpPr txBox="1"/>
              <p:nvPr/>
            </p:nvSpPr>
            <p:spPr>
              <a:xfrm>
                <a:off x="6416678" y="2004501"/>
                <a:ext cx="2218941" cy="666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FC8480-0C78-489D-9C6C-9D693A043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78" y="2004501"/>
                <a:ext cx="2218941" cy="666977"/>
              </a:xfrm>
              <a:prstGeom prst="rect">
                <a:avLst/>
              </a:prstGeom>
              <a:blipFill>
                <a:blip r:embed="rId4"/>
                <a:stretch>
                  <a:fillRect l="-4396" t="-12844" r="-6593" b="-24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5AF8E3-9AD9-4DBC-92C4-E7C314AF70EC}"/>
                  </a:ext>
                </a:extLst>
              </p:cNvPr>
              <p:cNvSpPr txBox="1"/>
              <p:nvPr/>
            </p:nvSpPr>
            <p:spPr>
              <a:xfrm>
                <a:off x="512648" y="5107134"/>
                <a:ext cx="1934569" cy="333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5AF8E3-9AD9-4DBC-92C4-E7C314AF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8" y="5107134"/>
                <a:ext cx="1934569" cy="333489"/>
              </a:xfrm>
              <a:prstGeom prst="rect">
                <a:avLst/>
              </a:prstGeom>
              <a:blipFill>
                <a:blip r:embed="rId5"/>
                <a:stretch>
                  <a:fillRect l="-5047" t="-25926" r="-78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18546FB-388D-4EF5-9B4E-D9B90BA6A680}"/>
              </a:ext>
            </a:extLst>
          </p:cNvPr>
          <p:cNvGrpSpPr/>
          <p:nvPr/>
        </p:nvGrpSpPr>
        <p:grpSpPr>
          <a:xfrm>
            <a:off x="2830144" y="1588420"/>
            <a:ext cx="2430526" cy="1828800"/>
            <a:chOff x="2830144" y="1588420"/>
            <a:chExt cx="2430526" cy="18288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AC384E5-D1A6-4287-9199-A4B5BDFC78E7}"/>
                </a:ext>
              </a:extLst>
            </p:cNvPr>
            <p:cNvGrpSpPr/>
            <p:nvPr/>
          </p:nvGrpSpPr>
          <p:grpSpPr>
            <a:xfrm>
              <a:off x="2852656" y="1588420"/>
              <a:ext cx="2408014" cy="1828800"/>
              <a:chOff x="4666733" y="3944660"/>
              <a:chExt cx="2408014" cy="18288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D09BCC0-64FA-4D68-8A0D-FF9CC303478C}"/>
                  </a:ext>
                </a:extLst>
              </p:cNvPr>
              <p:cNvCxnSpPr/>
              <p:nvPr/>
            </p:nvCxnSpPr>
            <p:spPr>
              <a:xfrm>
                <a:off x="5791200" y="3944660"/>
                <a:ext cx="0" cy="182880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18E74F2-E2FB-4DA0-8300-DAFF0684F17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870740" y="3754615"/>
                <a:ext cx="0" cy="240801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779D8F-9159-4767-8538-9F57445BC879}"/>
                </a:ext>
              </a:extLst>
            </p:cNvPr>
            <p:cNvSpPr txBox="1"/>
            <p:nvPr/>
          </p:nvSpPr>
          <p:spPr>
            <a:xfrm>
              <a:off x="3732499" y="254503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CEB3F1B-8323-4D2B-A873-D1C4307C33F3}"/>
                </a:ext>
              </a:extLst>
            </p:cNvPr>
            <p:cNvSpPr txBox="1"/>
            <p:nvPr/>
          </p:nvSpPr>
          <p:spPr>
            <a:xfrm>
              <a:off x="4888474" y="264475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689CF-7121-4D06-B23B-A360AD7CC66B}"/>
                </a:ext>
              </a:extLst>
            </p:cNvPr>
            <p:cNvSpPr txBox="1"/>
            <p:nvPr/>
          </p:nvSpPr>
          <p:spPr>
            <a:xfrm>
              <a:off x="3661307" y="177481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7749B8-15A2-4694-81D6-DF7102D6784B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46" y="2534904"/>
              <a:ext cx="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F1AA0B0-2C37-488C-9CA0-1B4B014606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77123" y="1949906"/>
              <a:ext cx="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A06C85-BD0A-462A-8F67-899B7C98CC35}"/>
                </a:ext>
              </a:extLst>
            </p:cNvPr>
            <p:cNvSpPr txBox="1"/>
            <p:nvPr/>
          </p:nvSpPr>
          <p:spPr>
            <a:xfrm>
              <a:off x="2830144" y="2620243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8342D3E-E9FE-4E1C-B90D-664E5017A593}"/>
                </a:ext>
              </a:extLst>
            </p:cNvPr>
            <p:cNvCxnSpPr>
              <a:cxnSpLocks/>
            </p:cNvCxnSpPr>
            <p:nvPr/>
          </p:nvCxnSpPr>
          <p:spPr>
            <a:xfrm>
              <a:off x="2967361" y="2537460"/>
              <a:ext cx="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BAD028B-0DDC-4EDD-85A9-27653B18C55B}"/>
                </a:ext>
              </a:extLst>
            </p:cNvPr>
            <p:cNvSpPr txBox="1"/>
            <p:nvPr/>
          </p:nvSpPr>
          <p:spPr>
            <a:xfrm>
              <a:off x="3671665" y="3019165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25A8EC8-E819-4134-8977-700BCA8D3A1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87481" y="3123229"/>
              <a:ext cx="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1D2E647-9827-4B43-AF68-5480CF06DEC2}"/>
                </a:ext>
              </a:extLst>
            </p:cNvPr>
            <p:cNvSpPr/>
            <p:nvPr/>
          </p:nvSpPr>
          <p:spPr>
            <a:xfrm>
              <a:off x="2875070" y="2023461"/>
              <a:ext cx="2184763" cy="1158420"/>
            </a:xfrm>
            <a:custGeom>
              <a:avLst/>
              <a:gdLst>
                <a:gd name="connsiteX0" fmla="*/ 2139519 w 2139519"/>
                <a:gd name="connsiteY0" fmla="*/ 3416 h 1130880"/>
                <a:gd name="connsiteX1" fmla="*/ 1837678 w 2139519"/>
                <a:gd name="connsiteY1" fmla="*/ 3416 h 1130880"/>
                <a:gd name="connsiteX2" fmla="*/ 1660125 w 2139519"/>
                <a:gd name="connsiteY2" fmla="*/ 38927 h 1130880"/>
                <a:gd name="connsiteX3" fmla="*/ 1411550 w 2139519"/>
                <a:gd name="connsiteY3" fmla="*/ 251991 h 1130880"/>
                <a:gd name="connsiteX4" fmla="*/ 1109709 w 2139519"/>
                <a:gd name="connsiteY4" fmla="*/ 553832 h 1130880"/>
                <a:gd name="connsiteX5" fmla="*/ 1012055 w 2139519"/>
                <a:gd name="connsiteY5" fmla="*/ 731385 h 1130880"/>
                <a:gd name="connsiteX6" fmla="*/ 843379 w 2139519"/>
                <a:gd name="connsiteY6" fmla="*/ 962205 h 1130880"/>
                <a:gd name="connsiteX7" fmla="*/ 665826 w 2139519"/>
                <a:gd name="connsiteY7" fmla="*/ 1077614 h 1130880"/>
                <a:gd name="connsiteX8" fmla="*/ 461639 w 2139519"/>
                <a:gd name="connsiteY8" fmla="*/ 1104247 h 1130880"/>
                <a:gd name="connsiteX9" fmla="*/ 0 w 2139519"/>
                <a:gd name="connsiteY9" fmla="*/ 1130880 h 1130880"/>
                <a:gd name="connsiteX0" fmla="*/ 2139519 w 2139519"/>
                <a:gd name="connsiteY0" fmla="*/ 3416 h 1130880"/>
                <a:gd name="connsiteX1" fmla="*/ 1837678 w 2139519"/>
                <a:gd name="connsiteY1" fmla="*/ 3416 h 1130880"/>
                <a:gd name="connsiteX2" fmla="*/ 1660125 w 2139519"/>
                <a:gd name="connsiteY2" fmla="*/ 38927 h 1130880"/>
                <a:gd name="connsiteX3" fmla="*/ 1411550 w 2139519"/>
                <a:gd name="connsiteY3" fmla="*/ 251991 h 1130880"/>
                <a:gd name="connsiteX4" fmla="*/ 1109709 w 2139519"/>
                <a:gd name="connsiteY4" fmla="*/ 553832 h 1130880"/>
                <a:gd name="connsiteX5" fmla="*/ 1012055 w 2139519"/>
                <a:gd name="connsiteY5" fmla="*/ 731385 h 1130880"/>
                <a:gd name="connsiteX6" fmla="*/ 843379 w 2139519"/>
                <a:gd name="connsiteY6" fmla="*/ 962205 h 1130880"/>
                <a:gd name="connsiteX7" fmla="*/ 665826 w 2139519"/>
                <a:gd name="connsiteY7" fmla="*/ 1077614 h 1130880"/>
                <a:gd name="connsiteX8" fmla="*/ 359245 w 2139519"/>
                <a:gd name="connsiteY8" fmla="*/ 1113772 h 1130880"/>
                <a:gd name="connsiteX9" fmla="*/ 0 w 2139519"/>
                <a:gd name="connsiteY9" fmla="*/ 1130880 h 1130880"/>
                <a:gd name="connsiteX0" fmla="*/ 2139519 w 2139519"/>
                <a:gd name="connsiteY0" fmla="*/ 3416 h 1130880"/>
                <a:gd name="connsiteX1" fmla="*/ 1837678 w 2139519"/>
                <a:gd name="connsiteY1" fmla="*/ 3416 h 1130880"/>
                <a:gd name="connsiteX2" fmla="*/ 1660125 w 2139519"/>
                <a:gd name="connsiteY2" fmla="*/ 38927 h 1130880"/>
                <a:gd name="connsiteX3" fmla="*/ 1411550 w 2139519"/>
                <a:gd name="connsiteY3" fmla="*/ 251991 h 1130880"/>
                <a:gd name="connsiteX4" fmla="*/ 1181146 w 2139519"/>
                <a:gd name="connsiteY4" fmla="*/ 472869 h 1130880"/>
                <a:gd name="connsiteX5" fmla="*/ 1012055 w 2139519"/>
                <a:gd name="connsiteY5" fmla="*/ 731385 h 1130880"/>
                <a:gd name="connsiteX6" fmla="*/ 843379 w 2139519"/>
                <a:gd name="connsiteY6" fmla="*/ 962205 h 1130880"/>
                <a:gd name="connsiteX7" fmla="*/ 665826 w 2139519"/>
                <a:gd name="connsiteY7" fmla="*/ 1077614 h 1130880"/>
                <a:gd name="connsiteX8" fmla="*/ 359245 w 2139519"/>
                <a:gd name="connsiteY8" fmla="*/ 1113772 h 1130880"/>
                <a:gd name="connsiteX9" fmla="*/ 0 w 2139519"/>
                <a:gd name="connsiteY9" fmla="*/ 1130880 h 1130880"/>
                <a:gd name="connsiteX0" fmla="*/ 2139519 w 2139519"/>
                <a:gd name="connsiteY0" fmla="*/ 3416 h 1130880"/>
                <a:gd name="connsiteX1" fmla="*/ 1837678 w 2139519"/>
                <a:gd name="connsiteY1" fmla="*/ 3416 h 1130880"/>
                <a:gd name="connsiteX2" fmla="*/ 1660125 w 2139519"/>
                <a:gd name="connsiteY2" fmla="*/ 38927 h 1130880"/>
                <a:gd name="connsiteX3" fmla="*/ 1463938 w 2139519"/>
                <a:gd name="connsiteY3" fmla="*/ 151979 h 1130880"/>
                <a:gd name="connsiteX4" fmla="*/ 1181146 w 2139519"/>
                <a:gd name="connsiteY4" fmla="*/ 472869 h 1130880"/>
                <a:gd name="connsiteX5" fmla="*/ 1012055 w 2139519"/>
                <a:gd name="connsiteY5" fmla="*/ 731385 h 1130880"/>
                <a:gd name="connsiteX6" fmla="*/ 843379 w 2139519"/>
                <a:gd name="connsiteY6" fmla="*/ 962205 h 1130880"/>
                <a:gd name="connsiteX7" fmla="*/ 665826 w 2139519"/>
                <a:gd name="connsiteY7" fmla="*/ 1077614 h 1130880"/>
                <a:gd name="connsiteX8" fmla="*/ 359245 w 2139519"/>
                <a:gd name="connsiteY8" fmla="*/ 1113772 h 1130880"/>
                <a:gd name="connsiteX9" fmla="*/ 0 w 2139519"/>
                <a:gd name="connsiteY9" fmla="*/ 1130880 h 1130880"/>
                <a:gd name="connsiteX0" fmla="*/ 2139519 w 2139519"/>
                <a:gd name="connsiteY0" fmla="*/ 2288 h 1129752"/>
                <a:gd name="connsiteX1" fmla="*/ 1837678 w 2139519"/>
                <a:gd name="connsiteY1" fmla="*/ 2288 h 1129752"/>
                <a:gd name="connsiteX2" fmla="*/ 1679175 w 2139519"/>
                <a:gd name="connsiteY2" fmla="*/ 21130 h 1129752"/>
                <a:gd name="connsiteX3" fmla="*/ 1463938 w 2139519"/>
                <a:gd name="connsiteY3" fmla="*/ 150851 h 1129752"/>
                <a:gd name="connsiteX4" fmla="*/ 1181146 w 2139519"/>
                <a:gd name="connsiteY4" fmla="*/ 471741 h 1129752"/>
                <a:gd name="connsiteX5" fmla="*/ 1012055 w 2139519"/>
                <a:gd name="connsiteY5" fmla="*/ 730257 h 1129752"/>
                <a:gd name="connsiteX6" fmla="*/ 843379 w 2139519"/>
                <a:gd name="connsiteY6" fmla="*/ 961077 h 1129752"/>
                <a:gd name="connsiteX7" fmla="*/ 665826 w 2139519"/>
                <a:gd name="connsiteY7" fmla="*/ 1076486 h 1129752"/>
                <a:gd name="connsiteX8" fmla="*/ 359245 w 2139519"/>
                <a:gd name="connsiteY8" fmla="*/ 1112644 h 1129752"/>
                <a:gd name="connsiteX9" fmla="*/ 0 w 2139519"/>
                <a:gd name="connsiteY9" fmla="*/ 1129752 h 1129752"/>
                <a:gd name="connsiteX0" fmla="*/ 2139519 w 2139519"/>
                <a:gd name="connsiteY0" fmla="*/ 2288 h 1129752"/>
                <a:gd name="connsiteX1" fmla="*/ 1882921 w 2139519"/>
                <a:gd name="connsiteY1" fmla="*/ 2288 h 1129752"/>
                <a:gd name="connsiteX2" fmla="*/ 1679175 w 2139519"/>
                <a:gd name="connsiteY2" fmla="*/ 21130 h 1129752"/>
                <a:gd name="connsiteX3" fmla="*/ 1463938 w 2139519"/>
                <a:gd name="connsiteY3" fmla="*/ 150851 h 1129752"/>
                <a:gd name="connsiteX4" fmla="*/ 1181146 w 2139519"/>
                <a:gd name="connsiteY4" fmla="*/ 471741 h 1129752"/>
                <a:gd name="connsiteX5" fmla="*/ 1012055 w 2139519"/>
                <a:gd name="connsiteY5" fmla="*/ 730257 h 1129752"/>
                <a:gd name="connsiteX6" fmla="*/ 843379 w 2139519"/>
                <a:gd name="connsiteY6" fmla="*/ 961077 h 1129752"/>
                <a:gd name="connsiteX7" fmla="*/ 665826 w 2139519"/>
                <a:gd name="connsiteY7" fmla="*/ 1076486 h 1129752"/>
                <a:gd name="connsiteX8" fmla="*/ 359245 w 2139519"/>
                <a:gd name="connsiteY8" fmla="*/ 1112644 h 1129752"/>
                <a:gd name="connsiteX9" fmla="*/ 0 w 2139519"/>
                <a:gd name="connsiteY9" fmla="*/ 1129752 h 1129752"/>
                <a:gd name="connsiteX0" fmla="*/ 2139519 w 2139519"/>
                <a:gd name="connsiteY0" fmla="*/ 2288 h 1129752"/>
                <a:gd name="connsiteX1" fmla="*/ 1882921 w 2139519"/>
                <a:gd name="connsiteY1" fmla="*/ 2288 h 1129752"/>
                <a:gd name="connsiteX2" fmla="*/ 1679175 w 2139519"/>
                <a:gd name="connsiteY2" fmla="*/ 21130 h 1129752"/>
                <a:gd name="connsiteX3" fmla="*/ 1463938 w 2139519"/>
                <a:gd name="connsiteY3" fmla="*/ 150851 h 1129752"/>
                <a:gd name="connsiteX4" fmla="*/ 1181146 w 2139519"/>
                <a:gd name="connsiteY4" fmla="*/ 471741 h 1129752"/>
                <a:gd name="connsiteX5" fmla="*/ 981099 w 2139519"/>
                <a:gd name="connsiteY5" fmla="*/ 782645 h 1129752"/>
                <a:gd name="connsiteX6" fmla="*/ 843379 w 2139519"/>
                <a:gd name="connsiteY6" fmla="*/ 961077 h 1129752"/>
                <a:gd name="connsiteX7" fmla="*/ 665826 w 2139519"/>
                <a:gd name="connsiteY7" fmla="*/ 1076486 h 1129752"/>
                <a:gd name="connsiteX8" fmla="*/ 359245 w 2139519"/>
                <a:gd name="connsiteY8" fmla="*/ 1112644 h 1129752"/>
                <a:gd name="connsiteX9" fmla="*/ 0 w 2139519"/>
                <a:gd name="connsiteY9" fmla="*/ 1129752 h 1129752"/>
                <a:gd name="connsiteX0" fmla="*/ 2139519 w 2139519"/>
                <a:gd name="connsiteY0" fmla="*/ 2288 h 1129752"/>
                <a:gd name="connsiteX1" fmla="*/ 1882921 w 2139519"/>
                <a:gd name="connsiteY1" fmla="*/ 2288 h 1129752"/>
                <a:gd name="connsiteX2" fmla="*/ 1679175 w 2139519"/>
                <a:gd name="connsiteY2" fmla="*/ 21130 h 1129752"/>
                <a:gd name="connsiteX3" fmla="*/ 1463938 w 2139519"/>
                <a:gd name="connsiteY3" fmla="*/ 150851 h 1129752"/>
                <a:gd name="connsiteX4" fmla="*/ 1181146 w 2139519"/>
                <a:gd name="connsiteY4" fmla="*/ 471741 h 1129752"/>
                <a:gd name="connsiteX5" fmla="*/ 981099 w 2139519"/>
                <a:gd name="connsiteY5" fmla="*/ 782645 h 1129752"/>
                <a:gd name="connsiteX6" fmla="*/ 788611 w 2139519"/>
                <a:gd name="connsiteY6" fmla="*/ 1015846 h 1129752"/>
                <a:gd name="connsiteX7" fmla="*/ 665826 w 2139519"/>
                <a:gd name="connsiteY7" fmla="*/ 1076486 h 1129752"/>
                <a:gd name="connsiteX8" fmla="*/ 359245 w 2139519"/>
                <a:gd name="connsiteY8" fmla="*/ 1112644 h 1129752"/>
                <a:gd name="connsiteX9" fmla="*/ 0 w 2139519"/>
                <a:gd name="connsiteY9" fmla="*/ 1129752 h 1129752"/>
                <a:gd name="connsiteX0" fmla="*/ 2139519 w 2139519"/>
                <a:gd name="connsiteY0" fmla="*/ 2288 h 1129752"/>
                <a:gd name="connsiteX1" fmla="*/ 1882921 w 2139519"/>
                <a:gd name="connsiteY1" fmla="*/ 2288 h 1129752"/>
                <a:gd name="connsiteX2" fmla="*/ 1679175 w 2139519"/>
                <a:gd name="connsiteY2" fmla="*/ 21130 h 1129752"/>
                <a:gd name="connsiteX3" fmla="*/ 1463938 w 2139519"/>
                <a:gd name="connsiteY3" fmla="*/ 150851 h 1129752"/>
                <a:gd name="connsiteX4" fmla="*/ 1181146 w 2139519"/>
                <a:gd name="connsiteY4" fmla="*/ 471741 h 1129752"/>
                <a:gd name="connsiteX5" fmla="*/ 981099 w 2139519"/>
                <a:gd name="connsiteY5" fmla="*/ 782645 h 1129752"/>
                <a:gd name="connsiteX6" fmla="*/ 788611 w 2139519"/>
                <a:gd name="connsiteY6" fmla="*/ 1015846 h 1129752"/>
                <a:gd name="connsiteX7" fmla="*/ 620582 w 2139519"/>
                <a:gd name="connsiteY7" fmla="*/ 1105061 h 1129752"/>
                <a:gd name="connsiteX8" fmla="*/ 359245 w 2139519"/>
                <a:gd name="connsiteY8" fmla="*/ 1112644 h 1129752"/>
                <a:gd name="connsiteX9" fmla="*/ 0 w 2139519"/>
                <a:gd name="connsiteY9" fmla="*/ 1129752 h 1129752"/>
                <a:gd name="connsiteX0" fmla="*/ 2139519 w 2139519"/>
                <a:gd name="connsiteY0" fmla="*/ 2288 h 1131927"/>
                <a:gd name="connsiteX1" fmla="*/ 1882921 w 2139519"/>
                <a:gd name="connsiteY1" fmla="*/ 2288 h 1131927"/>
                <a:gd name="connsiteX2" fmla="*/ 1679175 w 2139519"/>
                <a:gd name="connsiteY2" fmla="*/ 21130 h 1131927"/>
                <a:gd name="connsiteX3" fmla="*/ 1463938 w 2139519"/>
                <a:gd name="connsiteY3" fmla="*/ 150851 h 1131927"/>
                <a:gd name="connsiteX4" fmla="*/ 1181146 w 2139519"/>
                <a:gd name="connsiteY4" fmla="*/ 471741 h 1131927"/>
                <a:gd name="connsiteX5" fmla="*/ 981099 w 2139519"/>
                <a:gd name="connsiteY5" fmla="*/ 782645 h 1131927"/>
                <a:gd name="connsiteX6" fmla="*/ 788611 w 2139519"/>
                <a:gd name="connsiteY6" fmla="*/ 1015846 h 1131927"/>
                <a:gd name="connsiteX7" fmla="*/ 620582 w 2139519"/>
                <a:gd name="connsiteY7" fmla="*/ 1105061 h 1131927"/>
                <a:gd name="connsiteX8" fmla="*/ 323526 w 2139519"/>
                <a:gd name="connsiteY8" fmla="*/ 1129313 h 1131927"/>
                <a:gd name="connsiteX9" fmla="*/ 0 w 2139519"/>
                <a:gd name="connsiteY9" fmla="*/ 1129752 h 1131927"/>
                <a:gd name="connsiteX0" fmla="*/ 2158569 w 2158569"/>
                <a:gd name="connsiteY0" fmla="*/ 2288 h 1151183"/>
                <a:gd name="connsiteX1" fmla="*/ 1901971 w 2158569"/>
                <a:gd name="connsiteY1" fmla="*/ 2288 h 1151183"/>
                <a:gd name="connsiteX2" fmla="*/ 1698225 w 2158569"/>
                <a:gd name="connsiteY2" fmla="*/ 21130 h 1151183"/>
                <a:gd name="connsiteX3" fmla="*/ 1482988 w 2158569"/>
                <a:gd name="connsiteY3" fmla="*/ 150851 h 1151183"/>
                <a:gd name="connsiteX4" fmla="*/ 1200196 w 2158569"/>
                <a:gd name="connsiteY4" fmla="*/ 471741 h 1151183"/>
                <a:gd name="connsiteX5" fmla="*/ 1000149 w 2158569"/>
                <a:gd name="connsiteY5" fmla="*/ 782645 h 1151183"/>
                <a:gd name="connsiteX6" fmla="*/ 807661 w 2158569"/>
                <a:gd name="connsiteY6" fmla="*/ 1015846 h 1151183"/>
                <a:gd name="connsiteX7" fmla="*/ 639632 w 2158569"/>
                <a:gd name="connsiteY7" fmla="*/ 1105061 h 1151183"/>
                <a:gd name="connsiteX8" fmla="*/ 342576 w 2158569"/>
                <a:gd name="connsiteY8" fmla="*/ 1129313 h 1151183"/>
                <a:gd name="connsiteX9" fmla="*/ 0 w 2158569"/>
                <a:gd name="connsiteY9" fmla="*/ 1151183 h 1151183"/>
                <a:gd name="connsiteX0" fmla="*/ 2184763 w 2184763"/>
                <a:gd name="connsiteY0" fmla="*/ 0 h 1158420"/>
                <a:gd name="connsiteX1" fmla="*/ 1901971 w 2184763"/>
                <a:gd name="connsiteY1" fmla="*/ 9525 h 1158420"/>
                <a:gd name="connsiteX2" fmla="*/ 1698225 w 2184763"/>
                <a:gd name="connsiteY2" fmla="*/ 28367 h 1158420"/>
                <a:gd name="connsiteX3" fmla="*/ 1482988 w 2184763"/>
                <a:gd name="connsiteY3" fmla="*/ 158088 h 1158420"/>
                <a:gd name="connsiteX4" fmla="*/ 1200196 w 2184763"/>
                <a:gd name="connsiteY4" fmla="*/ 478978 h 1158420"/>
                <a:gd name="connsiteX5" fmla="*/ 1000149 w 2184763"/>
                <a:gd name="connsiteY5" fmla="*/ 789882 h 1158420"/>
                <a:gd name="connsiteX6" fmla="*/ 807661 w 2184763"/>
                <a:gd name="connsiteY6" fmla="*/ 1023083 h 1158420"/>
                <a:gd name="connsiteX7" fmla="*/ 639632 w 2184763"/>
                <a:gd name="connsiteY7" fmla="*/ 1112298 h 1158420"/>
                <a:gd name="connsiteX8" fmla="*/ 342576 w 2184763"/>
                <a:gd name="connsiteY8" fmla="*/ 1136550 h 1158420"/>
                <a:gd name="connsiteX9" fmla="*/ 0 w 2184763"/>
                <a:gd name="connsiteY9" fmla="*/ 1158420 h 1158420"/>
                <a:gd name="connsiteX0" fmla="*/ 2184763 w 2184763"/>
                <a:gd name="connsiteY0" fmla="*/ 0 h 1158420"/>
                <a:gd name="connsiteX1" fmla="*/ 1923402 w 2184763"/>
                <a:gd name="connsiteY1" fmla="*/ 7144 h 1158420"/>
                <a:gd name="connsiteX2" fmla="*/ 1698225 w 2184763"/>
                <a:gd name="connsiteY2" fmla="*/ 28367 h 1158420"/>
                <a:gd name="connsiteX3" fmla="*/ 1482988 w 2184763"/>
                <a:gd name="connsiteY3" fmla="*/ 158088 h 1158420"/>
                <a:gd name="connsiteX4" fmla="*/ 1200196 w 2184763"/>
                <a:gd name="connsiteY4" fmla="*/ 478978 h 1158420"/>
                <a:gd name="connsiteX5" fmla="*/ 1000149 w 2184763"/>
                <a:gd name="connsiteY5" fmla="*/ 789882 h 1158420"/>
                <a:gd name="connsiteX6" fmla="*/ 807661 w 2184763"/>
                <a:gd name="connsiteY6" fmla="*/ 1023083 h 1158420"/>
                <a:gd name="connsiteX7" fmla="*/ 639632 w 2184763"/>
                <a:gd name="connsiteY7" fmla="*/ 1112298 h 1158420"/>
                <a:gd name="connsiteX8" fmla="*/ 342576 w 2184763"/>
                <a:gd name="connsiteY8" fmla="*/ 1136550 h 1158420"/>
                <a:gd name="connsiteX9" fmla="*/ 0 w 2184763"/>
                <a:gd name="connsiteY9" fmla="*/ 1158420 h 11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4763" h="1158420">
                  <a:moveTo>
                    <a:pt x="2184763" y="0"/>
                  </a:moveTo>
                  <a:lnTo>
                    <a:pt x="1923402" y="7144"/>
                  </a:lnTo>
                  <a:cubicBezTo>
                    <a:pt x="1842312" y="11872"/>
                    <a:pt x="1771627" y="3210"/>
                    <a:pt x="1698225" y="28367"/>
                  </a:cubicBezTo>
                  <a:cubicBezTo>
                    <a:pt x="1624823" y="53524"/>
                    <a:pt x="1565993" y="82986"/>
                    <a:pt x="1482988" y="158088"/>
                  </a:cubicBezTo>
                  <a:cubicBezTo>
                    <a:pt x="1399983" y="233190"/>
                    <a:pt x="1280669" y="373679"/>
                    <a:pt x="1200196" y="478978"/>
                  </a:cubicBezTo>
                  <a:cubicBezTo>
                    <a:pt x="1119723" y="584277"/>
                    <a:pt x="1065571" y="699198"/>
                    <a:pt x="1000149" y="789882"/>
                  </a:cubicBezTo>
                  <a:cubicBezTo>
                    <a:pt x="934727" y="880566"/>
                    <a:pt x="867747" y="969347"/>
                    <a:pt x="807661" y="1023083"/>
                  </a:cubicBezTo>
                  <a:cubicBezTo>
                    <a:pt x="747575" y="1076819"/>
                    <a:pt x="717146" y="1093387"/>
                    <a:pt x="639632" y="1112298"/>
                  </a:cubicBezTo>
                  <a:cubicBezTo>
                    <a:pt x="562118" y="1131209"/>
                    <a:pt x="453547" y="1127672"/>
                    <a:pt x="342576" y="1136550"/>
                  </a:cubicBezTo>
                  <a:cubicBezTo>
                    <a:pt x="231605" y="1145428"/>
                    <a:pt x="175334" y="1149542"/>
                    <a:pt x="0" y="115842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FCED609-52ED-4106-BD53-6E562F4F8964}"/>
              </a:ext>
            </a:extLst>
          </p:cNvPr>
          <p:cNvSpPr txBox="1"/>
          <p:nvPr/>
        </p:nvSpPr>
        <p:spPr>
          <a:xfrm>
            <a:off x="6105685" y="3595716"/>
            <a:ext cx="52579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Linear Unit (ELU)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C8E96E6-E09E-439D-8D70-658149BC15B5}"/>
                  </a:ext>
                </a:extLst>
              </p:cNvPr>
              <p:cNvSpPr txBox="1"/>
              <p:nvPr/>
            </p:nvSpPr>
            <p:spPr>
              <a:xfrm>
                <a:off x="6167797" y="4669629"/>
                <a:ext cx="3363677" cy="743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  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−1)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C8E96E6-E09E-439D-8D70-658149BC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797" y="4669629"/>
                <a:ext cx="3363677" cy="7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68833C1-D007-4000-99D4-31918A949967}"/>
              </a:ext>
            </a:extLst>
          </p:cNvPr>
          <p:cNvGrpSpPr/>
          <p:nvPr/>
        </p:nvGrpSpPr>
        <p:grpSpPr>
          <a:xfrm>
            <a:off x="9718529" y="4118936"/>
            <a:ext cx="2408014" cy="1828800"/>
            <a:chOff x="6247874" y="4395529"/>
            <a:chExt cx="2408014" cy="18288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8C890D-05B6-44C4-A7A4-B5204631AA69}"/>
                </a:ext>
              </a:extLst>
            </p:cNvPr>
            <p:cNvSpPr txBox="1"/>
            <p:nvPr/>
          </p:nvSpPr>
          <p:spPr>
            <a:xfrm>
              <a:off x="7155061" y="542953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620B7673-EDE2-4FB7-BF19-4F29D67C805F}"/>
                </a:ext>
              </a:extLst>
            </p:cNvPr>
            <p:cNvGrpSpPr/>
            <p:nvPr/>
          </p:nvGrpSpPr>
          <p:grpSpPr>
            <a:xfrm>
              <a:off x="6247874" y="4395529"/>
              <a:ext cx="2408014" cy="1828800"/>
              <a:chOff x="8105221" y="4143907"/>
              <a:chExt cx="2408014" cy="182880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5C7442-DC80-4F05-86DF-96218CA66A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9629457" y="4221813"/>
                <a:ext cx="0" cy="109728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A987207-3B99-4DCB-931A-F0ECFF810A6A}"/>
                  </a:ext>
                </a:extLst>
              </p:cNvPr>
              <p:cNvSpPr/>
              <p:nvPr/>
            </p:nvSpPr>
            <p:spPr>
              <a:xfrm>
                <a:off x="8186737" y="5140324"/>
                <a:ext cx="1081089" cy="177800"/>
              </a:xfrm>
              <a:custGeom>
                <a:avLst/>
                <a:gdLst>
                  <a:gd name="connsiteX0" fmla="*/ 0 w 1174750"/>
                  <a:gd name="connsiteY0" fmla="*/ 139700 h 139700"/>
                  <a:gd name="connsiteX1" fmla="*/ 184150 w 1174750"/>
                  <a:gd name="connsiteY1" fmla="*/ 133350 h 139700"/>
                  <a:gd name="connsiteX2" fmla="*/ 244475 w 1174750"/>
                  <a:gd name="connsiteY2" fmla="*/ 127000 h 139700"/>
                  <a:gd name="connsiteX3" fmla="*/ 460375 w 1174750"/>
                  <a:gd name="connsiteY3" fmla="*/ 120650 h 139700"/>
                  <a:gd name="connsiteX4" fmla="*/ 495300 w 1174750"/>
                  <a:gd name="connsiteY4" fmla="*/ 117475 h 139700"/>
                  <a:gd name="connsiteX5" fmla="*/ 568325 w 1174750"/>
                  <a:gd name="connsiteY5" fmla="*/ 114300 h 139700"/>
                  <a:gd name="connsiteX6" fmla="*/ 596900 w 1174750"/>
                  <a:gd name="connsiteY6" fmla="*/ 107950 h 139700"/>
                  <a:gd name="connsiteX7" fmla="*/ 650875 w 1174750"/>
                  <a:gd name="connsiteY7" fmla="*/ 101600 h 139700"/>
                  <a:gd name="connsiteX8" fmla="*/ 666750 w 1174750"/>
                  <a:gd name="connsiteY8" fmla="*/ 98425 h 139700"/>
                  <a:gd name="connsiteX9" fmla="*/ 746125 w 1174750"/>
                  <a:gd name="connsiteY9" fmla="*/ 95250 h 139700"/>
                  <a:gd name="connsiteX10" fmla="*/ 835025 w 1174750"/>
                  <a:gd name="connsiteY10" fmla="*/ 88900 h 139700"/>
                  <a:gd name="connsiteX11" fmla="*/ 857250 w 1174750"/>
                  <a:gd name="connsiteY11" fmla="*/ 85725 h 139700"/>
                  <a:gd name="connsiteX12" fmla="*/ 882650 w 1174750"/>
                  <a:gd name="connsiteY12" fmla="*/ 82550 h 139700"/>
                  <a:gd name="connsiteX13" fmla="*/ 904875 w 1174750"/>
                  <a:gd name="connsiteY13" fmla="*/ 76200 h 139700"/>
                  <a:gd name="connsiteX14" fmla="*/ 923925 w 1174750"/>
                  <a:gd name="connsiteY14" fmla="*/ 69850 h 139700"/>
                  <a:gd name="connsiteX15" fmla="*/ 962025 w 1174750"/>
                  <a:gd name="connsiteY15" fmla="*/ 63500 h 139700"/>
                  <a:gd name="connsiteX16" fmla="*/ 981075 w 1174750"/>
                  <a:gd name="connsiteY16" fmla="*/ 57150 h 139700"/>
                  <a:gd name="connsiteX17" fmla="*/ 1012825 w 1174750"/>
                  <a:gd name="connsiteY17" fmla="*/ 50800 h 139700"/>
                  <a:gd name="connsiteX18" fmla="*/ 1022350 w 1174750"/>
                  <a:gd name="connsiteY18" fmla="*/ 47625 h 139700"/>
                  <a:gd name="connsiteX19" fmla="*/ 1063625 w 1174750"/>
                  <a:gd name="connsiteY19" fmla="*/ 41275 h 139700"/>
                  <a:gd name="connsiteX20" fmla="*/ 1073150 w 1174750"/>
                  <a:gd name="connsiteY20" fmla="*/ 38100 h 139700"/>
                  <a:gd name="connsiteX21" fmla="*/ 1098550 w 1174750"/>
                  <a:gd name="connsiteY21" fmla="*/ 31750 h 139700"/>
                  <a:gd name="connsiteX22" fmla="*/ 1127125 w 1174750"/>
                  <a:gd name="connsiteY22" fmla="*/ 22225 h 139700"/>
                  <a:gd name="connsiteX23" fmla="*/ 1136650 w 1174750"/>
                  <a:gd name="connsiteY23" fmla="*/ 19050 h 139700"/>
                  <a:gd name="connsiteX24" fmla="*/ 1146175 w 1174750"/>
                  <a:gd name="connsiteY24" fmla="*/ 15875 h 139700"/>
                  <a:gd name="connsiteX25" fmla="*/ 1165225 w 1174750"/>
                  <a:gd name="connsiteY25" fmla="*/ 6350 h 139700"/>
                  <a:gd name="connsiteX26" fmla="*/ 1174750 w 1174750"/>
                  <a:gd name="connsiteY26" fmla="*/ 0 h 139700"/>
                  <a:gd name="connsiteX0" fmla="*/ 0 w 1174750"/>
                  <a:gd name="connsiteY0" fmla="*/ 139700 h 139700"/>
                  <a:gd name="connsiteX1" fmla="*/ 184150 w 1174750"/>
                  <a:gd name="connsiteY1" fmla="*/ 133350 h 139700"/>
                  <a:gd name="connsiteX2" fmla="*/ 244475 w 1174750"/>
                  <a:gd name="connsiteY2" fmla="*/ 127000 h 139700"/>
                  <a:gd name="connsiteX3" fmla="*/ 460375 w 1174750"/>
                  <a:gd name="connsiteY3" fmla="*/ 120650 h 139700"/>
                  <a:gd name="connsiteX4" fmla="*/ 495300 w 1174750"/>
                  <a:gd name="connsiteY4" fmla="*/ 117475 h 139700"/>
                  <a:gd name="connsiteX5" fmla="*/ 568325 w 1174750"/>
                  <a:gd name="connsiteY5" fmla="*/ 114300 h 139700"/>
                  <a:gd name="connsiteX6" fmla="*/ 596900 w 1174750"/>
                  <a:gd name="connsiteY6" fmla="*/ 107950 h 139700"/>
                  <a:gd name="connsiteX7" fmla="*/ 650875 w 1174750"/>
                  <a:gd name="connsiteY7" fmla="*/ 101600 h 139700"/>
                  <a:gd name="connsiteX8" fmla="*/ 666750 w 1174750"/>
                  <a:gd name="connsiteY8" fmla="*/ 98425 h 139700"/>
                  <a:gd name="connsiteX9" fmla="*/ 746125 w 1174750"/>
                  <a:gd name="connsiteY9" fmla="*/ 95250 h 139700"/>
                  <a:gd name="connsiteX10" fmla="*/ 835025 w 1174750"/>
                  <a:gd name="connsiteY10" fmla="*/ 88900 h 139700"/>
                  <a:gd name="connsiteX11" fmla="*/ 857250 w 1174750"/>
                  <a:gd name="connsiteY11" fmla="*/ 85725 h 139700"/>
                  <a:gd name="connsiteX12" fmla="*/ 882650 w 1174750"/>
                  <a:gd name="connsiteY12" fmla="*/ 82550 h 139700"/>
                  <a:gd name="connsiteX13" fmla="*/ 904875 w 1174750"/>
                  <a:gd name="connsiteY13" fmla="*/ 76200 h 139700"/>
                  <a:gd name="connsiteX14" fmla="*/ 923925 w 1174750"/>
                  <a:gd name="connsiteY14" fmla="*/ 69850 h 139700"/>
                  <a:gd name="connsiteX15" fmla="*/ 962025 w 1174750"/>
                  <a:gd name="connsiteY15" fmla="*/ 63500 h 139700"/>
                  <a:gd name="connsiteX16" fmla="*/ 981075 w 1174750"/>
                  <a:gd name="connsiteY16" fmla="*/ 57150 h 139700"/>
                  <a:gd name="connsiteX17" fmla="*/ 1012825 w 1174750"/>
                  <a:gd name="connsiteY17" fmla="*/ 50800 h 139700"/>
                  <a:gd name="connsiteX18" fmla="*/ 1022350 w 1174750"/>
                  <a:gd name="connsiteY18" fmla="*/ 47625 h 139700"/>
                  <a:gd name="connsiteX19" fmla="*/ 1063625 w 1174750"/>
                  <a:gd name="connsiteY19" fmla="*/ 41275 h 139700"/>
                  <a:gd name="connsiteX20" fmla="*/ 1073150 w 1174750"/>
                  <a:gd name="connsiteY20" fmla="*/ 38100 h 139700"/>
                  <a:gd name="connsiteX21" fmla="*/ 1098550 w 1174750"/>
                  <a:gd name="connsiteY21" fmla="*/ 31750 h 139700"/>
                  <a:gd name="connsiteX22" fmla="*/ 1127125 w 1174750"/>
                  <a:gd name="connsiteY22" fmla="*/ 22225 h 139700"/>
                  <a:gd name="connsiteX23" fmla="*/ 1136650 w 1174750"/>
                  <a:gd name="connsiteY23" fmla="*/ 19050 h 139700"/>
                  <a:gd name="connsiteX24" fmla="*/ 1165225 w 1174750"/>
                  <a:gd name="connsiteY24" fmla="*/ 6350 h 139700"/>
                  <a:gd name="connsiteX25" fmla="*/ 1174750 w 1174750"/>
                  <a:gd name="connsiteY25" fmla="*/ 0 h 139700"/>
                  <a:gd name="connsiteX0" fmla="*/ 0 w 1174750"/>
                  <a:gd name="connsiteY0" fmla="*/ 139700 h 139700"/>
                  <a:gd name="connsiteX1" fmla="*/ 184150 w 1174750"/>
                  <a:gd name="connsiteY1" fmla="*/ 133350 h 139700"/>
                  <a:gd name="connsiteX2" fmla="*/ 244475 w 1174750"/>
                  <a:gd name="connsiteY2" fmla="*/ 127000 h 139700"/>
                  <a:gd name="connsiteX3" fmla="*/ 460375 w 1174750"/>
                  <a:gd name="connsiteY3" fmla="*/ 120650 h 139700"/>
                  <a:gd name="connsiteX4" fmla="*/ 495300 w 1174750"/>
                  <a:gd name="connsiteY4" fmla="*/ 117475 h 139700"/>
                  <a:gd name="connsiteX5" fmla="*/ 568325 w 1174750"/>
                  <a:gd name="connsiteY5" fmla="*/ 114300 h 139700"/>
                  <a:gd name="connsiteX6" fmla="*/ 596900 w 1174750"/>
                  <a:gd name="connsiteY6" fmla="*/ 107950 h 139700"/>
                  <a:gd name="connsiteX7" fmla="*/ 650875 w 1174750"/>
                  <a:gd name="connsiteY7" fmla="*/ 101600 h 139700"/>
                  <a:gd name="connsiteX8" fmla="*/ 666750 w 1174750"/>
                  <a:gd name="connsiteY8" fmla="*/ 98425 h 139700"/>
                  <a:gd name="connsiteX9" fmla="*/ 746125 w 1174750"/>
                  <a:gd name="connsiteY9" fmla="*/ 95250 h 139700"/>
                  <a:gd name="connsiteX10" fmla="*/ 835025 w 1174750"/>
                  <a:gd name="connsiteY10" fmla="*/ 88900 h 139700"/>
                  <a:gd name="connsiteX11" fmla="*/ 857250 w 1174750"/>
                  <a:gd name="connsiteY11" fmla="*/ 85725 h 139700"/>
                  <a:gd name="connsiteX12" fmla="*/ 882650 w 1174750"/>
                  <a:gd name="connsiteY12" fmla="*/ 82550 h 139700"/>
                  <a:gd name="connsiteX13" fmla="*/ 904875 w 1174750"/>
                  <a:gd name="connsiteY13" fmla="*/ 76200 h 139700"/>
                  <a:gd name="connsiteX14" fmla="*/ 923925 w 1174750"/>
                  <a:gd name="connsiteY14" fmla="*/ 69850 h 139700"/>
                  <a:gd name="connsiteX15" fmla="*/ 962025 w 1174750"/>
                  <a:gd name="connsiteY15" fmla="*/ 63500 h 139700"/>
                  <a:gd name="connsiteX16" fmla="*/ 981075 w 1174750"/>
                  <a:gd name="connsiteY16" fmla="*/ 57150 h 139700"/>
                  <a:gd name="connsiteX17" fmla="*/ 1012825 w 1174750"/>
                  <a:gd name="connsiteY17" fmla="*/ 50800 h 139700"/>
                  <a:gd name="connsiteX18" fmla="*/ 1022350 w 1174750"/>
                  <a:gd name="connsiteY18" fmla="*/ 47625 h 139700"/>
                  <a:gd name="connsiteX19" fmla="*/ 1063625 w 1174750"/>
                  <a:gd name="connsiteY19" fmla="*/ 41275 h 139700"/>
                  <a:gd name="connsiteX20" fmla="*/ 1098550 w 1174750"/>
                  <a:gd name="connsiteY20" fmla="*/ 31750 h 139700"/>
                  <a:gd name="connsiteX21" fmla="*/ 1127125 w 1174750"/>
                  <a:gd name="connsiteY21" fmla="*/ 22225 h 139700"/>
                  <a:gd name="connsiteX22" fmla="*/ 1136650 w 1174750"/>
                  <a:gd name="connsiteY22" fmla="*/ 19050 h 139700"/>
                  <a:gd name="connsiteX23" fmla="*/ 1165225 w 1174750"/>
                  <a:gd name="connsiteY23" fmla="*/ 6350 h 139700"/>
                  <a:gd name="connsiteX24" fmla="*/ 1174750 w 1174750"/>
                  <a:gd name="connsiteY24" fmla="*/ 0 h 139700"/>
                  <a:gd name="connsiteX0" fmla="*/ 0 w 1174750"/>
                  <a:gd name="connsiteY0" fmla="*/ 139700 h 139700"/>
                  <a:gd name="connsiteX1" fmla="*/ 184150 w 1174750"/>
                  <a:gd name="connsiteY1" fmla="*/ 133350 h 139700"/>
                  <a:gd name="connsiteX2" fmla="*/ 244475 w 1174750"/>
                  <a:gd name="connsiteY2" fmla="*/ 127000 h 139700"/>
                  <a:gd name="connsiteX3" fmla="*/ 460375 w 1174750"/>
                  <a:gd name="connsiteY3" fmla="*/ 120650 h 139700"/>
                  <a:gd name="connsiteX4" fmla="*/ 495300 w 1174750"/>
                  <a:gd name="connsiteY4" fmla="*/ 117475 h 139700"/>
                  <a:gd name="connsiteX5" fmla="*/ 568325 w 1174750"/>
                  <a:gd name="connsiteY5" fmla="*/ 114300 h 139700"/>
                  <a:gd name="connsiteX6" fmla="*/ 596900 w 1174750"/>
                  <a:gd name="connsiteY6" fmla="*/ 107950 h 139700"/>
                  <a:gd name="connsiteX7" fmla="*/ 650875 w 1174750"/>
                  <a:gd name="connsiteY7" fmla="*/ 101600 h 139700"/>
                  <a:gd name="connsiteX8" fmla="*/ 666750 w 1174750"/>
                  <a:gd name="connsiteY8" fmla="*/ 98425 h 139700"/>
                  <a:gd name="connsiteX9" fmla="*/ 746125 w 1174750"/>
                  <a:gd name="connsiteY9" fmla="*/ 95250 h 139700"/>
                  <a:gd name="connsiteX10" fmla="*/ 835025 w 1174750"/>
                  <a:gd name="connsiteY10" fmla="*/ 88900 h 139700"/>
                  <a:gd name="connsiteX11" fmla="*/ 857250 w 1174750"/>
                  <a:gd name="connsiteY11" fmla="*/ 85725 h 139700"/>
                  <a:gd name="connsiteX12" fmla="*/ 882650 w 1174750"/>
                  <a:gd name="connsiteY12" fmla="*/ 82550 h 139700"/>
                  <a:gd name="connsiteX13" fmla="*/ 904875 w 1174750"/>
                  <a:gd name="connsiteY13" fmla="*/ 76200 h 139700"/>
                  <a:gd name="connsiteX14" fmla="*/ 923925 w 1174750"/>
                  <a:gd name="connsiteY14" fmla="*/ 69850 h 139700"/>
                  <a:gd name="connsiteX15" fmla="*/ 962025 w 1174750"/>
                  <a:gd name="connsiteY15" fmla="*/ 63500 h 139700"/>
                  <a:gd name="connsiteX16" fmla="*/ 981075 w 1174750"/>
                  <a:gd name="connsiteY16" fmla="*/ 57150 h 139700"/>
                  <a:gd name="connsiteX17" fmla="*/ 1012825 w 1174750"/>
                  <a:gd name="connsiteY17" fmla="*/ 50800 h 139700"/>
                  <a:gd name="connsiteX18" fmla="*/ 1063625 w 1174750"/>
                  <a:gd name="connsiteY18" fmla="*/ 41275 h 139700"/>
                  <a:gd name="connsiteX19" fmla="*/ 1098550 w 1174750"/>
                  <a:gd name="connsiteY19" fmla="*/ 31750 h 139700"/>
                  <a:gd name="connsiteX20" fmla="*/ 1127125 w 1174750"/>
                  <a:gd name="connsiteY20" fmla="*/ 22225 h 139700"/>
                  <a:gd name="connsiteX21" fmla="*/ 1136650 w 1174750"/>
                  <a:gd name="connsiteY21" fmla="*/ 19050 h 139700"/>
                  <a:gd name="connsiteX22" fmla="*/ 1165225 w 1174750"/>
                  <a:gd name="connsiteY22" fmla="*/ 6350 h 139700"/>
                  <a:gd name="connsiteX23" fmla="*/ 1174750 w 1174750"/>
                  <a:gd name="connsiteY23" fmla="*/ 0 h 139700"/>
                  <a:gd name="connsiteX0" fmla="*/ 0 w 1174750"/>
                  <a:gd name="connsiteY0" fmla="*/ 139700 h 139700"/>
                  <a:gd name="connsiteX1" fmla="*/ 184150 w 1174750"/>
                  <a:gd name="connsiteY1" fmla="*/ 133350 h 139700"/>
                  <a:gd name="connsiteX2" fmla="*/ 244475 w 1174750"/>
                  <a:gd name="connsiteY2" fmla="*/ 127000 h 139700"/>
                  <a:gd name="connsiteX3" fmla="*/ 460375 w 1174750"/>
                  <a:gd name="connsiteY3" fmla="*/ 120650 h 139700"/>
                  <a:gd name="connsiteX4" fmla="*/ 495300 w 1174750"/>
                  <a:gd name="connsiteY4" fmla="*/ 117475 h 139700"/>
                  <a:gd name="connsiteX5" fmla="*/ 568325 w 1174750"/>
                  <a:gd name="connsiteY5" fmla="*/ 114300 h 139700"/>
                  <a:gd name="connsiteX6" fmla="*/ 596900 w 1174750"/>
                  <a:gd name="connsiteY6" fmla="*/ 107950 h 139700"/>
                  <a:gd name="connsiteX7" fmla="*/ 650875 w 1174750"/>
                  <a:gd name="connsiteY7" fmla="*/ 101600 h 139700"/>
                  <a:gd name="connsiteX8" fmla="*/ 666750 w 1174750"/>
                  <a:gd name="connsiteY8" fmla="*/ 98425 h 139700"/>
                  <a:gd name="connsiteX9" fmla="*/ 746125 w 1174750"/>
                  <a:gd name="connsiteY9" fmla="*/ 95250 h 139700"/>
                  <a:gd name="connsiteX10" fmla="*/ 835025 w 1174750"/>
                  <a:gd name="connsiteY10" fmla="*/ 88900 h 139700"/>
                  <a:gd name="connsiteX11" fmla="*/ 857250 w 1174750"/>
                  <a:gd name="connsiteY11" fmla="*/ 85725 h 139700"/>
                  <a:gd name="connsiteX12" fmla="*/ 882650 w 1174750"/>
                  <a:gd name="connsiteY12" fmla="*/ 82550 h 139700"/>
                  <a:gd name="connsiteX13" fmla="*/ 904875 w 1174750"/>
                  <a:gd name="connsiteY13" fmla="*/ 76200 h 139700"/>
                  <a:gd name="connsiteX14" fmla="*/ 962025 w 1174750"/>
                  <a:gd name="connsiteY14" fmla="*/ 63500 h 139700"/>
                  <a:gd name="connsiteX15" fmla="*/ 981075 w 1174750"/>
                  <a:gd name="connsiteY15" fmla="*/ 57150 h 139700"/>
                  <a:gd name="connsiteX16" fmla="*/ 1012825 w 1174750"/>
                  <a:gd name="connsiteY16" fmla="*/ 50800 h 139700"/>
                  <a:gd name="connsiteX17" fmla="*/ 1063625 w 1174750"/>
                  <a:gd name="connsiteY17" fmla="*/ 41275 h 139700"/>
                  <a:gd name="connsiteX18" fmla="*/ 1098550 w 1174750"/>
                  <a:gd name="connsiteY18" fmla="*/ 31750 h 139700"/>
                  <a:gd name="connsiteX19" fmla="*/ 1127125 w 1174750"/>
                  <a:gd name="connsiteY19" fmla="*/ 22225 h 139700"/>
                  <a:gd name="connsiteX20" fmla="*/ 1136650 w 1174750"/>
                  <a:gd name="connsiteY20" fmla="*/ 19050 h 139700"/>
                  <a:gd name="connsiteX21" fmla="*/ 1165225 w 1174750"/>
                  <a:gd name="connsiteY21" fmla="*/ 6350 h 139700"/>
                  <a:gd name="connsiteX22" fmla="*/ 1174750 w 1174750"/>
                  <a:gd name="connsiteY22" fmla="*/ 0 h 139700"/>
                  <a:gd name="connsiteX0" fmla="*/ 0 w 1174750"/>
                  <a:gd name="connsiteY0" fmla="*/ 139700 h 139700"/>
                  <a:gd name="connsiteX1" fmla="*/ 184150 w 1174750"/>
                  <a:gd name="connsiteY1" fmla="*/ 133350 h 139700"/>
                  <a:gd name="connsiteX2" fmla="*/ 244475 w 1174750"/>
                  <a:gd name="connsiteY2" fmla="*/ 127000 h 139700"/>
                  <a:gd name="connsiteX3" fmla="*/ 460375 w 1174750"/>
                  <a:gd name="connsiteY3" fmla="*/ 120650 h 139700"/>
                  <a:gd name="connsiteX4" fmla="*/ 495300 w 1174750"/>
                  <a:gd name="connsiteY4" fmla="*/ 117475 h 139700"/>
                  <a:gd name="connsiteX5" fmla="*/ 568325 w 1174750"/>
                  <a:gd name="connsiteY5" fmla="*/ 114300 h 139700"/>
                  <a:gd name="connsiteX6" fmla="*/ 596900 w 1174750"/>
                  <a:gd name="connsiteY6" fmla="*/ 107950 h 139700"/>
                  <a:gd name="connsiteX7" fmla="*/ 650875 w 1174750"/>
                  <a:gd name="connsiteY7" fmla="*/ 101600 h 139700"/>
                  <a:gd name="connsiteX8" fmla="*/ 666750 w 1174750"/>
                  <a:gd name="connsiteY8" fmla="*/ 98425 h 139700"/>
                  <a:gd name="connsiteX9" fmla="*/ 746125 w 1174750"/>
                  <a:gd name="connsiteY9" fmla="*/ 95250 h 139700"/>
                  <a:gd name="connsiteX10" fmla="*/ 835025 w 1174750"/>
                  <a:gd name="connsiteY10" fmla="*/ 88900 h 139700"/>
                  <a:gd name="connsiteX11" fmla="*/ 882650 w 1174750"/>
                  <a:gd name="connsiteY11" fmla="*/ 82550 h 139700"/>
                  <a:gd name="connsiteX12" fmla="*/ 904875 w 1174750"/>
                  <a:gd name="connsiteY12" fmla="*/ 76200 h 139700"/>
                  <a:gd name="connsiteX13" fmla="*/ 962025 w 1174750"/>
                  <a:gd name="connsiteY13" fmla="*/ 63500 h 139700"/>
                  <a:gd name="connsiteX14" fmla="*/ 981075 w 1174750"/>
                  <a:gd name="connsiteY14" fmla="*/ 57150 h 139700"/>
                  <a:gd name="connsiteX15" fmla="*/ 1012825 w 1174750"/>
                  <a:gd name="connsiteY15" fmla="*/ 50800 h 139700"/>
                  <a:gd name="connsiteX16" fmla="*/ 1063625 w 1174750"/>
                  <a:gd name="connsiteY16" fmla="*/ 41275 h 139700"/>
                  <a:gd name="connsiteX17" fmla="*/ 1098550 w 1174750"/>
                  <a:gd name="connsiteY17" fmla="*/ 31750 h 139700"/>
                  <a:gd name="connsiteX18" fmla="*/ 1127125 w 1174750"/>
                  <a:gd name="connsiteY18" fmla="*/ 22225 h 139700"/>
                  <a:gd name="connsiteX19" fmla="*/ 1136650 w 1174750"/>
                  <a:gd name="connsiteY19" fmla="*/ 19050 h 139700"/>
                  <a:gd name="connsiteX20" fmla="*/ 1165225 w 1174750"/>
                  <a:gd name="connsiteY20" fmla="*/ 6350 h 139700"/>
                  <a:gd name="connsiteX21" fmla="*/ 1174750 w 1174750"/>
                  <a:gd name="connsiteY21" fmla="*/ 0 h 139700"/>
                  <a:gd name="connsiteX0" fmla="*/ 0 w 1174750"/>
                  <a:gd name="connsiteY0" fmla="*/ 139700 h 139700"/>
                  <a:gd name="connsiteX1" fmla="*/ 184150 w 1174750"/>
                  <a:gd name="connsiteY1" fmla="*/ 133350 h 139700"/>
                  <a:gd name="connsiteX2" fmla="*/ 244475 w 1174750"/>
                  <a:gd name="connsiteY2" fmla="*/ 127000 h 139700"/>
                  <a:gd name="connsiteX3" fmla="*/ 460375 w 1174750"/>
                  <a:gd name="connsiteY3" fmla="*/ 120650 h 139700"/>
                  <a:gd name="connsiteX4" fmla="*/ 495300 w 1174750"/>
                  <a:gd name="connsiteY4" fmla="*/ 117475 h 139700"/>
                  <a:gd name="connsiteX5" fmla="*/ 568325 w 1174750"/>
                  <a:gd name="connsiteY5" fmla="*/ 114300 h 139700"/>
                  <a:gd name="connsiteX6" fmla="*/ 596900 w 1174750"/>
                  <a:gd name="connsiteY6" fmla="*/ 107950 h 139700"/>
                  <a:gd name="connsiteX7" fmla="*/ 650875 w 1174750"/>
                  <a:gd name="connsiteY7" fmla="*/ 101600 h 139700"/>
                  <a:gd name="connsiteX8" fmla="*/ 666750 w 1174750"/>
                  <a:gd name="connsiteY8" fmla="*/ 98425 h 139700"/>
                  <a:gd name="connsiteX9" fmla="*/ 746125 w 1174750"/>
                  <a:gd name="connsiteY9" fmla="*/ 95250 h 139700"/>
                  <a:gd name="connsiteX10" fmla="*/ 835025 w 1174750"/>
                  <a:gd name="connsiteY10" fmla="*/ 88900 h 139700"/>
                  <a:gd name="connsiteX11" fmla="*/ 882650 w 1174750"/>
                  <a:gd name="connsiteY11" fmla="*/ 82550 h 139700"/>
                  <a:gd name="connsiteX12" fmla="*/ 904875 w 1174750"/>
                  <a:gd name="connsiteY12" fmla="*/ 76200 h 139700"/>
                  <a:gd name="connsiteX13" fmla="*/ 962025 w 1174750"/>
                  <a:gd name="connsiteY13" fmla="*/ 63500 h 139700"/>
                  <a:gd name="connsiteX14" fmla="*/ 1012825 w 1174750"/>
                  <a:gd name="connsiteY14" fmla="*/ 50800 h 139700"/>
                  <a:gd name="connsiteX15" fmla="*/ 1063625 w 1174750"/>
                  <a:gd name="connsiteY15" fmla="*/ 41275 h 139700"/>
                  <a:gd name="connsiteX16" fmla="*/ 1098550 w 1174750"/>
                  <a:gd name="connsiteY16" fmla="*/ 31750 h 139700"/>
                  <a:gd name="connsiteX17" fmla="*/ 1127125 w 1174750"/>
                  <a:gd name="connsiteY17" fmla="*/ 22225 h 139700"/>
                  <a:gd name="connsiteX18" fmla="*/ 1136650 w 1174750"/>
                  <a:gd name="connsiteY18" fmla="*/ 19050 h 139700"/>
                  <a:gd name="connsiteX19" fmla="*/ 1165225 w 1174750"/>
                  <a:gd name="connsiteY19" fmla="*/ 6350 h 139700"/>
                  <a:gd name="connsiteX20" fmla="*/ 1174750 w 1174750"/>
                  <a:gd name="connsiteY20" fmla="*/ 0 h 139700"/>
                  <a:gd name="connsiteX0" fmla="*/ 0 w 1174750"/>
                  <a:gd name="connsiteY0" fmla="*/ 139700 h 139700"/>
                  <a:gd name="connsiteX1" fmla="*/ 184150 w 1174750"/>
                  <a:gd name="connsiteY1" fmla="*/ 133350 h 139700"/>
                  <a:gd name="connsiteX2" fmla="*/ 244475 w 1174750"/>
                  <a:gd name="connsiteY2" fmla="*/ 127000 h 139700"/>
                  <a:gd name="connsiteX3" fmla="*/ 460375 w 1174750"/>
                  <a:gd name="connsiteY3" fmla="*/ 120650 h 139700"/>
                  <a:gd name="connsiteX4" fmla="*/ 495300 w 1174750"/>
                  <a:gd name="connsiteY4" fmla="*/ 117475 h 139700"/>
                  <a:gd name="connsiteX5" fmla="*/ 568325 w 1174750"/>
                  <a:gd name="connsiteY5" fmla="*/ 114300 h 139700"/>
                  <a:gd name="connsiteX6" fmla="*/ 596900 w 1174750"/>
                  <a:gd name="connsiteY6" fmla="*/ 107950 h 139700"/>
                  <a:gd name="connsiteX7" fmla="*/ 650875 w 1174750"/>
                  <a:gd name="connsiteY7" fmla="*/ 101600 h 139700"/>
                  <a:gd name="connsiteX8" fmla="*/ 666750 w 1174750"/>
                  <a:gd name="connsiteY8" fmla="*/ 98425 h 139700"/>
                  <a:gd name="connsiteX9" fmla="*/ 746125 w 1174750"/>
                  <a:gd name="connsiteY9" fmla="*/ 95250 h 139700"/>
                  <a:gd name="connsiteX10" fmla="*/ 835025 w 1174750"/>
                  <a:gd name="connsiteY10" fmla="*/ 88900 h 139700"/>
                  <a:gd name="connsiteX11" fmla="*/ 882650 w 1174750"/>
                  <a:gd name="connsiteY11" fmla="*/ 82550 h 139700"/>
                  <a:gd name="connsiteX12" fmla="*/ 904875 w 1174750"/>
                  <a:gd name="connsiteY12" fmla="*/ 76200 h 139700"/>
                  <a:gd name="connsiteX13" fmla="*/ 962025 w 1174750"/>
                  <a:gd name="connsiteY13" fmla="*/ 63500 h 139700"/>
                  <a:gd name="connsiteX14" fmla="*/ 1012825 w 1174750"/>
                  <a:gd name="connsiteY14" fmla="*/ 50800 h 139700"/>
                  <a:gd name="connsiteX15" fmla="*/ 1063625 w 1174750"/>
                  <a:gd name="connsiteY15" fmla="*/ 41275 h 139700"/>
                  <a:gd name="connsiteX16" fmla="*/ 1098550 w 1174750"/>
                  <a:gd name="connsiteY16" fmla="*/ 31750 h 139700"/>
                  <a:gd name="connsiteX17" fmla="*/ 1127125 w 1174750"/>
                  <a:gd name="connsiteY17" fmla="*/ 22225 h 139700"/>
                  <a:gd name="connsiteX18" fmla="*/ 1165225 w 1174750"/>
                  <a:gd name="connsiteY18" fmla="*/ 6350 h 139700"/>
                  <a:gd name="connsiteX19" fmla="*/ 1174750 w 1174750"/>
                  <a:gd name="connsiteY19" fmla="*/ 0 h 139700"/>
                  <a:gd name="connsiteX0" fmla="*/ 0 w 1165225"/>
                  <a:gd name="connsiteY0" fmla="*/ 133350 h 133350"/>
                  <a:gd name="connsiteX1" fmla="*/ 184150 w 1165225"/>
                  <a:gd name="connsiteY1" fmla="*/ 127000 h 133350"/>
                  <a:gd name="connsiteX2" fmla="*/ 244475 w 1165225"/>
                  <a:gd name="connsiteY2" fmla="*/ 120650 h 133350"/>
                  <a:gd name="connsiteX3" fmla="*/ 460375 w 1165225"/>
                  <a:gd name="connsiteY3" fmla="*/ 114300 h 133350"/>
                  <a:gd name="connsiteX4" fmla="*/ 495300 w 1165225"/>
                  <a:gd name="connsiteY4" fmla="*/ 111125 h 133350"/>
                  <a:gd name="connsiteX5" fmla="*/ 568325 w 1165225"/>
                  <a:gd name="connsiteY5" fmla="*/ 107950 h 133350"/>
                  <a:gd name="connsiteX6" fmla="*/ 596900 w 1165225"/>
                  <a:gd name="connsiteY6" fmla="*/ 101600 h 133350"/>
                  <a:gd name="connsiteX7" fmla="*/ 650875 w 1165225"/>
                  <a:gd name="connsiteY7" fmla="*/ 95250 h 133350"/>
                  <a:gd name="connsiteX8" fmla="*/ 666750 w 1165225"/>
                  <a:gd name="connsiteY8" fmla="*/ 92075 h 133350"/>
                  <a:gd name="connsiteX9" fmla="*/ 746125 w 1165225"/>
                  <a:gd name="connsiteY9" fmla="*/ 88900 h 133350"/>
                  <a:gd name="connsiteX10" fmla="*/ 835025 w 1165225"/>
                  <a:gd name="connsiteY10" fmla="*/ 82550 h 133350"/>
                  <a:gd name="connsiteX11" fmla="*/ 882650 w 1165225"/>
                  <a:gd name="connsiteY11" fmla="*/ 76200 h 133350"/>
                  <a:gd name="connsiteX12" fmla="*/ 904875 w 1165225"/>
                  <a:gd name="connsiteY12" fmla="*/ 69850 h 133350"/>
                  <a:gd name="connsiteX13" fmla="*/ 962025 w 1165225"/>
                  <a:gd name="connsiteY13" fmla="*/ 57150 h 133350"/>
                  <a:gd name="connsiteX14" fmla="*/ 1012825 w 1165225"/>
                  <a:gd name="connsiteY14" fmla="*/ 44450 h 133350"/>
                  <a:gd name="connsiteX15" fmla="*/ 1063625 w 1165225"/>
                  <a:gd name="connsiteY15" fmla="*/ 34925 h 133350"/>
                  <a:gd name="connsiteX16" fmla="*/ 1098550 w 1165225"/>
                  <a:gd name="connsiteY16" fmla="*/ 25400 h 133350"/>
                  <a:gd name="connsiteX17" fmla="*/ 1127125 w 1165225"/>
                  <a:gd name="connsiteY17" fmla="*/ 15875 h 133350"/>
                  <a:gd name="connsiteX18" fmla="*/ 1165225 w 1165225"/>
                  <a:gd name="connsiteY18" fmla="*/ 0 h 133350"/>
                  <a:gd name="connsiteX0" fmla="*/ 0 w 1165225"/>
                  <a:gd name="connsiteY0" fmla="*/ 133350 h 133350"/>
                  <a:gd name="connsiteX1" fmla="*/ 184150 w 1165225"/>
                  <a:gd name="connsiteY1" fmla="*/ 127000 h 133350"/>
                  <a:gd name="connsiteX2" fmla="*/ 244475 w 1165225"/>
                  <a:gd name="connsiteY2" fmla="*/ 120650 h 133350"/>
                  <a:gd name="connsiteX3" fmla="*/ 365125 w 1165225"/>
                  <a:gd name="connsiteY3" fmla="*/ 123825 h 133350"/>
                  <a:gd name="connsiteX4" fmla="*/ 495300 w 1165225"/>
                  <a:gd name="connsiteY4" fmla="*/ 111125 h 133350"/>
                  <a:gd name="connsiteX5" fmla="*/ 568325 w 1165225"/>
                  <a:gd name="connsiteY5" fmla="*/ 107950 h 133350"/>
                  <a:gd name="connsiteX6" fmla="*/ 596900 w 1165225"/>
                  <a:gd name="connsiteY6" fmla="*/ 101600 h 133350"/>
                  <a:gd name="connsiteX7" fmla="*/ 650875 w 1165225"/>
                  <a:gd name="connsiteY7" fmla="*/ 95250 h 133350"/>
                  <a:gd name="connsiteX8" fmla="*/ 666750 w 1165225"/>
                  <a:gd name="connsiteY8" fmla="*/ 92075 h 133350"/>
                  <a:gd name="connsiteX9" fmla="*/ 746125 w 1165225"/>
                  <a:gd name="connsiteY9" fmla="*/ 88900 h 133350"/>
                  <a:gd name="connsiteX10" fmla="*/ 835025 w 1165225"/>
                  <a:gd name="connsiteY10" fmla="*/ 82550 h 133350"/>
                  <a:gd name="connsiteX11" fmla="*/ 882650 w 1165225"/>
                  <a:gd name="connsiteY11" fmla="*/ 76200 h 133350"/>
                  <a:gd name="connsiteX12" fmla="*/ 904875 w 1165225"/>
                  <a:gd name="connsiteY12" fmla="*/ 69850 h 133350"/>
                  <a:gd name="connsiteX13" fmla="*/ 962025 w 1165225"/>
                  <a:gd name="connsiteY13" fmla="*/ 57150 h 133350"/>
                  <a:gd name="connsiteX14" fmla="*/ 1012825 w 1165225"/>
                  <a:gd name="connsiteY14" fmla="*/ 44450 h 133350"/>
                  <a:gd name="connsiteX15" fmla="*/ 1063625 w 1165225"/>
                  <a:gd name="connsiteY15" fmla="*/ 34925 h 133350"/>
                  <a:gd name="connsiteX16" fmla="*/ 1098550 w 1165225"/>
                  <a:gd name="connsiteY16" fmla="*/ 25400 h 133350"/>
                  <a:gd name="connsiteX17" fmla="*/ 1127125 w 1165225"/>
                  <a:gd name="connsiteY17" fmla="*/ 15875 h 133350"/>
                  <a:gd name="connsiteX18" fmla="*/ 1165225 w 1165225"/>
                  <a:gd name="connsiteY18" fmla="*/ 0 h 133350"/>
                  <a:gd name="connsiteX0" fmla="*/ 0 w 1165225"/>
                  <a:gd name="connsiteY0" fmla="*/ 133350 h 133350"/>
                  <a:gd name="connsiteX1" fmla="*/ 184150 w 1165225"/>
                  <a:gd name="connsiteY1" fmla="*/ 127000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495300 w 1165225"/>
                  <a:gd name="connsiteY4" fmla="*/ 111125 h 133350"/>
                  <a:gd name="connsiteX5" fmla="*/ 568325 w 1165225"/>
                  <a:gd name="connsiteY5" fmla="*/ 107950 h 133350"/>
                  <a:gd name="connsiteX6" fmla="*/ 596900 w 1165225"/>
                  <a:gd name="connsiteY6" fmla="*/ 101600 h 133350"/>
                  <a:gd name="connsiteX7" fmla="*/ 650875 w 1165225"/>
                  <a:gd name="connsiteY7" fmla="*/ 95250 h 133350"/>
                  <a:gd name="connsiteX8" fmla="*/ 666750 w 1165225"/>
                  <a:gd name="connsiteY8" fmla="*/ 92075 h 133350"/>
                  <a:gd name="connsiteX9" fmla="*/ 746125 w 1165225"/>
                  <a:gd name="connsiteY9" fmla="*/ 88900 h 133350"/>
                  <a:gd name="connsiteX10" fmla="*/ 835025 w 1165225"/>
                  <a:gd name="connsiteY10" fmla="*/ 82550 h 133350"/>
                  <a:gd name="connsiteX11" fmla="*/ 882650 w 1165225"/>
                  <a:gd name="connsiteY11" fmla="*/ 76200 h 133350"/>
                  <a:gd name="connsiteX12" fmla="*/ 904875 w 1165225"/>
                  <a:gd name="connsiteY12" fmla="*/ 69850 h 133350"/>
                  <a:gd name="connsiteX13" fmla="*/ 962025 w 1165225"/>
                  <a:gd name="connsiteY13" fmla="*/ 57150 h 133350"/>
                  <a:gd name="connsiteX14" fmla="*/ 1012825 w 1165225"/>
                  <a:gd name="connsiteY14" fmla="*/ 44450 h 133350"/>
                  <a:gd name="connsiteX15" fmla="*/ 1063625 w 1165225"/>
                  <a:gd name="connsiteY15" fmla="*/ 34925 h 133350"/>
                  <a:gd name="connsiteX16" fmla="*/ 1098550 w 1165225"/>
                  <a:gd name="connsiteY16" fmla="*/ 25400 h 133350"/>
                  <a:gd name="connsiteX17" fmla="*/ 1127125 w 1165225"/>
                  <a:gd name="connsiteY17" fmla="*/ 15875 h 133350"/>
                  <a:gd name="connsiteX18" fmla="*/ 1165225 w 1165225"/>
                  <a:gd name="connsiteY18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495300 w 1165225"/>
                  <a:gd name="connsiteY4" fmla="*/ 111125 h 133350"/>
                  <a:gd name="connsiteX5" fmla="*/ 568325 w 1165225"/>
                  <a:gd name="connsiteY5" fmla="*/ 107950 h 133350"/>
                  <a:gd name="connsiteX6" fmla="*/ 596900 w 1165225"/>
                  <a:gd name="connsiteY6" fmla="*/ 101600 h 133350"/>
                  <a:gd name="connsiteX7" fmla="*/ 650875 w 1165225"/>
                  <a:gd name="connsiteY7" fmla="*/ 95250 h 133350"/>
                  <a:gd name="connsiteX8" fmla="*/ 666750 w 1165225"/>
                  <a:gd name="connsiteY8" fmla="*/ 92075 h 133350"/>
                  <a:gd name="connsiteX9" fmla="*/ 746125 w 1165225"/>
                  <a:gd name="connsiteY9" fmla="*/ 88900 h 133350"/>
                  <a:gd name="connsiteX10" fmla="*/ 835025 w 1165225"/>
                  <a:gd name="connsiteY10" fmla="*/ 82550 h 133350"/>
                  <a:gd name="connsiteX11" fmla="*/ 882650 w 1165225"/>
                  <a:gd name="connsiteY11" fmla="*/ 76200 h 133350"/>
                  <a:gd name="connsiteX12" fmla="*/ 904875 w 1165225"/>
                  <a:gd name="connsiteY12" fmla="*/ 69850 h 133350"/>
                  <a:gd name="connsiteX13" fmla="*/ 962025 w 1165225"/>
                  <a:gd name="connsiteY13" fmla="*/ 57150 h 133350"/>
                  <a:gd name="connsiteX14" fmla="*/ 1012825 w 1165225"/>
                  <a:gd name="connsiteY14" fmla="*/ 44450 h 133350"/>
                  <a:gd name="connsiteX15" fmla="*/ 1063625 w 1165225"/>
                  <a:gd name="connsiteY15" fmla="*/ 34925 h 133350"/>
                  <a:gd name="connsiteX16" fmla="*/ 1098550 w 1165225"/>
                  <a:gd name="connsiteY16" fmla="*/ 25400 h 133350"/>
                  <a:gd name="connsiteX17" fmla="*/ 1127125 w 1165225"/>
                  <a:gd name="connsiteY17" fmla="*/ 15875 h 133350"/>
                  <a:gd name="connsiteX18" fmla="*/ 1165225 w 1165225"/>
                  <a:gd name="connsiteY18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495300 w 1165225"/>
                  <a:gd name="connsiteY4" fmla="*/ 111125 h 133350"/>
                  <a:gd name="connsiteX5" fmla="*/ 568325 w 1165225"/>
                  <a:gd name="connsiteY5" fmla="*/ 107950 h 133350"/>
                  <a:gd name="connsiteX6" fmla="*/ 650875 w 1165225"/>
                  <a:gd name="connsiteY6" fmla="*/ 95250 h 133350"/>
                  <a:gd name="connsiteX7" fmla="*/ 666750 w 1165225"/>
                  <a:gd name="connsiteY7" fmla="*/ 92075 h 133350"/>
                  <a:gd name="connsiteX8" fmla="*/ 746125 w 1165225"/>
                  <a:gd name="connsiteY8" fmla="*/ 88900 h 133350"/>
                  <a:gd name="connsiteX9" fmla="*/ 835025 w 1165225"/>
                  <a:gd name="connsiteY9" fmla="*/ 82550 h 133350"/>
                  <a:gd name="connsiteX10" fmla="*/ 882650 w 1165225"/>
                  <a:gd name="connsiteY10" fmla="*/ 76200 h 133350"/>
                  <a:gd name="connsiteX11" fmla="*/ 904875 w 1165225"/>
                  <a:gd name="connsiteY11" fmla="*/ 69850 h 133350"/>
                  <a:gd name="connsiteX12" fmla="*/ 962025 w 1165225"/>
                  <a:gd name="connsiteY12" fmla="*/ 57150 h 133350"/>
                  <a:gd name="connsiteX13" fmla="*/ 1012825 w 1165225"/>
                  <a:gd name="connsiteY13" fmla="*/ 44450 h 133350"/>
                  <a:gd name="connsiteX14" fmla="*/ 1063625 w 1165225"/>
                  <a:gd name="connsiteY14" fmla="*/ 34925 h 133350"/>
                  <a:gd name="connsiteX15" fmla="*/ 1098550 w 1165225"/>
                  <a:gd name="connsiteY15" fmla="*/ 25400 h 133350"/>
                  <a:gd name="connsiteX16" fmla="*/ 1127125 w 1165225"/>
                  <a:gd name="connsiteY16" fmla="*/ 15875 h 133350"/>
                  <a:gd name="connsiteX17" fmla="*/ 1165225 w 1165225"/>
                  <a:gd name="connsiteY17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495300 w 1165225"/>
                  <a:gd name="connsiteY4" fmla="*/ 111125 h 133350"/>
                  <a:gd name="connsiteX5" fmla="*/ 568325 w 1165225"/>
                  <a:gd name="connsiteY5" fmla="*/ 107950 h 133350"/>
                  <a:gd name="connsiteX6" fmla="*/ 650875 w 1165225"/>
                  <a:gd name="connsiteY6" fmla="*/ 95250 h 133350"/>
                  <a:gd name="connsiteX7" fmla="*/ 746125 w 1165225"/>
                  <a:gd name="connsiteY7" fmla="*/ 88900 h 133350"/>
                  <a:gd name="connsiteX8" fmla="*/ 835025 w 1165225"/>
                  <a:gd name="connsiteY8" fmla="*/ 82550 h 133350"/>
                  <a:gd name="connsiteX9" fmla="*/ 882650 w 1165225"/>
                  <a:gd name="connsiteY9" fmla="*/ 76200 h 133350"/>
                  <a:gd name="connsiteX10" fmla="*/ 904875 w 1165225"/>
                  <a:gd name="connsiteY10" fmla="*/ 69850 h 133350"/>
                  <a:gd name="connsiteX11" fmla="*/ 962025 w 1165225"/>
                  <a:gd name="connsiteY11" fmla="*/ 57150 h 133350"/>
                  <a:gd name="connsiteX12" fmla="*/ 1012825 w 1165225"/>
                  <a:gd name="connsiteY12" fmla="*/ 44450 h 133350"/>
                  <a:gd name="connsiteX13" fmla="*/ 1063625 w 1165225"/>
                  <a:gd name="connsiteY13" fmla="*/ 34925 h 133350"/>
                  <a:gd name="connsiteX14" fmla="*/ 1098550 w 1165225"/>
                  <a:gd name="connsiteY14" fmla="*/ 25400 h 133350"/>
                  <a:gd name="connsiteX15" fmla="*/ 1127125 w 1165225"/>
                  <a:gd name="connsiteY15" fmla="*/ 15875 h 133350"/>
                  <a:gd name="connsiteX16" fmla="*/ 1165225 w 1165225"/>
                  <a:gd name="connsiteY16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495300 w 1165225"/>
                  <a:gd name="connsiteY4" fmla="*/ 111125 h 133350"/>
                  <a:gd name="connsiteX5" fmla="*/ 568325 w 1165225"/>
                  <a:gd name="connsiteY5" fmla="*/ 107950 h 133350"/>
                  <a:gd name="connsiteX6" fmla="*/ 662781 w 1165225"/>
                  <a:gd name="connsiteY6" fmla="*/ 100013 h 133350"/>
                  <a:gd name="connsiteX7" fmla="*/ 746125 w 1165225"/>
                  <a:gd name="connsiteY7" fmla="*/ 88900 h 133350"/>
                  <a:gd name="connsiteX8" fmla="*/ 835025 w 1165225"/>
                  <a:gd name="connsiteY8" fmla="*/ 82550 h 133350"/>
                  <a:gd name="connsiteX9" fmla="*/ 882650 w 1165225"/>
                  <a:gd name="connsiteY9" fmla="*/ 76200 h 133350"/>
                  <a:gd name="connsiteX10" fmla="*/ 904875 w 1165225"/>
                  <a:gd name="connsiteY10" fmla="*/ 69850 h 133350"/>
                  <a:gd name="connsiteX11" fmla="*/ 962025 w 1165225"/>
                  <a:gd name="connsiteY11" fmla="*/ 57150 h 133350"/>
                  <a:gd name="connsiteX12" fmla="*/ 1012825 w 1165225"/>
                  <a:gd name="connsiteY12" fmla="*/ 44450 h 133350"/>
                  <a:gd name="connsiteX13" fmla="*/ 1063625 w 1165225"/>
                  <a:gd name="connsiteY13" fmla="*/ 34925 h 133350"/>
                  <a:gd name="connsiteX14" fmla="*/ 1098550 w 1165225"/>
                  <a:gd name="connsiteY14" fmla="*/ 25400 h 133350"/>
                  <a:gd name="connsiteX15" fmla="*/ 1127125 w 1165225"/>
                  <a:gd name="connsiteY15" fmla="*/ 15875 h 133350"/>
                  <a:gd name="connsiteX16" fmla="*/ 1165225 w 1165225"/>
                  <a:gd name="connsiteY16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568325 w 1165225"/>
                  <a:gd name="connsiteY4" fmla="*/ 107950 h 133350"/>
                  <a:gd name="connsiteX5" fmla="*/ 662781 w 1165225"/>
                  <a:gd name="connsiteY5" fmla="*/ 100013 h 133350"/>
                  <a:gd name="connsiteX6" fmla="*/ 746125 w 1165225"/>
                  <a:gd name="connsiteY6" fmla="*/ 88900 h 133350"/>
                  <a:gd name="connsiteX7" fmla="*/ 835025 w 1165225"/>
                  <a:gd name="connsiteY7" fmla="*/ 82550 h 133350"/>
                  <a:gd name="connsiteX8" fmla="*/ 882650 w 1165225"/>
                  <a:gd name="connsiteY8" fmla="*/ 76200 h 133350"/>
                  <a:gd name="connsiteX9" fmla="*/ 904875 w 1165225"/>
                  <a:gd name="connsiteY9" fmla="*/ 69850 h 133350"/>
                  <a:gd name="connsiteX10" fmla="*/ 962025 w 1165225"/>
                  <a:gd name="connsiteY10" fmla="*/ 57150 h 133350"/>
                  <a:gd name="connsiteX11" fmla="*/ 1012825 w 1165225"/>
                  <a:gd name="connsiteY11" fmla="*/ 44450 h 133350"/>
                  <a:gd name="connsiteX12" fmla="*/ 1063625 w 1165225"/>
                  <a:gd name="connsiteY12" fmla="*/ 34925 h 133350"/>
                  <a:gd name="connsiteX13" fmla="*/ 1098550 w 1165225"/>
                  <a:gd name="connsiteY13" fmla="*/ 25400 h 133350"/>
                  <a:gd name="connsiteX14" fmla="*/ 1127125 w 1165225"/>
                  <a:gd name="connsiteY14" fmla="*/ 15875 h 133350"/>
                  <a:gd name="connsiteX15" fmla="*/ 1165225 w 1165225"/>
                  <a:gd name="connsiteY15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506413 w 1165225"/>
                  <a:gd name="connsiteY4" fmla="*/ 117475 h 133350"/>
                  <a:gd name="connsiteX5" fmla="*/ 662781 w 1165225"/>
                  <a:gd name="connsiteY5" fmla="*/ 100013 h 133350"/>
                  <a:gd name="connsiteX6" fmla="*/ 746125 w 1165225"/>
                  <a:gd name="connsiteY6" fmla="*/ 88900 h 133350"/>
                  <a:gd name="connsiteX7" fmla="*/ 835025 w 1165225"/>
                  <a:gd name="connsiteY7" fmla="*/ 82550 h 133350"/>
                  <a:gd name="connsiteX8" fmla="*/ 882650 w 1165225"/>
                  <a:gd name="connsiteY8" fmla="*/ 76200 h 133350"/>
                  <a:gd name="connsiteX9" fmla="*/ 904875 w 1165225"/>
                  <a:gd name="connsiteY9" fmla="*/ 69850 h 133350"/>
                  <a:gd name="connsiteX10" fmla="*/ 962025 w 1165225"/>
                  <a:gd name="connsiteY10" fmla="*/ 57150 h 133350"/>
                  <a:gd name="connsiteX11" fmla="*/ 1012825 w 1165225"/>
                  <a:gd name="connsiteY11" fmla="*/ 44450 h 133350"/>
                  <a:gd name="connsiteX12" fmla="*/ 1063625 w 1165225"/>
                  <a:gd name="connsiteY12" fmla="*/ 34925 h 133350"/>
                  <a:gd name="connsiteX13" fmla="*/ 1098550 w 1165225"/>
                  <a:gd name="connsiteY13" fmla="*/ 25400 h 133350"/>
                  <a:gd name="connsiteX14" fmla="*/ 1127125 w 1165225"/>
                  <a:gd name="connsiteY14" fmla="*/ 15875 h 133350"/>
                  <a:gd name="connsiteX15" fmla="*/ 1165225 w 1165225"/>
                  <a:gd name="connsiteY15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506413 w 1165225"/>
                  <a:gd name="connsiteY4" fmla="*/ 117475 h 133350"/>
                  <a:gd name="connsiteX5" fmla="*/ 662781 w 1165225"/>
                  <a:gd name="connsiteY5" fmla="*/ 100013 h 133350"/>
                  <a:gd name="connsiteX6" fmla="*/ 746125 w 1165225"/>
                  <a:gd name="connsiteY6" fmla="*/ 88900 h 133350"/>
                  <a:gd name="connsiteX7" fmla="*/ 835025 w 1165225"/>
                  <a:gd name="connsiteY7" fmla="*/ 82550 h 133350"/>
                  <a:gd name="connsiteX8" fmla="*/ 882650 w 1165225"/>
                  <a:gd name="connsiteY8" fmla="*/ 76200 h 133350"/>
                  <a:gd name="connsiteX9" fmla="*/ 962025 w 1165225"/>
                  <a:gd name="connsiteY9" fmla="*/ 57150 h 133350"/>
                  <a:gd name="connsiteX10" fmla="*/ 1012825 w 1165225"/>
                  <a:gd name="connsiteY10" fmla="*/ 44450 h 133350"/>
                  <a:gd name="connsiteX11" fmla="*/ 1063625 w 1165225"/>
                  <a:gd name="connsiteY11" fmla="*/ 34925 h 133350"/>
                  <a:gd name="connsiteX12" fmla="*/ 1098550 w 1165225"/>
                  <a:gd name="connsiteY12" fmla="*/ 25400 h 133350"/>
                  <a:gd name="connsiteX13" fmla="*/ 1127125 w 1165225"/>
                  <a:gd name="connsiteY13" fmla="*/ 15875 h 133350"/>
                  <a:gd name="connsiteX14" fmla="*/ 1165225 w 1165225"/>
                  <a:gd name="connsiteY14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506413 w 1165225"/>
                  <a:gd name="connsiteY4" fmla="*/ 117475 h 133350"/>
                  <a:gd name="connsiteX5" fmla="*/ 662781 w 1165225"/>
                  <a:gd name="connsiteY5" fmla="*/ 100013 h 133350"/>
                  <a:gd name="connsiteX6" fmla="*/ 746125 w 1165225"/>
                  <a:gd name="connsiteY6" fmla="*/ 88900 h 133350"/>
                  <a:gd name="connsiteX7" fmla="*/ 835025 w 1165225"/>
                  <a:gd name="connsiteY7" fmla="*/ 82550 h 133350"/>
                  <a:gd name="connsiteX8" fmla="*/ 962025 w 1165225"/>
                  <a:gd name="connsiteY8" fmla="*/ 57150 h 133350"/>
                  <a:gd name="connsiteX9" fmla="*/ 1012825 w 1165225"/>
                  <a:gd name="connsiteY9" fmla="*/ 44450 h 133350"/>
                  <a:gd name="connsiteX10" fmla="*/ 1063625 w 1165225"/>
                  <a:gd name="connsiteY10" fmla="*/ 34925 h 133350"/>
                  <a:gd name="connsiteX11" fmla="*/ 1098550 w 1165225"/>
                  <a:gd name="connsiteY11" fmla="*/ 25400 h 133350"/>
                  <a:gd name="connsiteX12" fmla="*/ 1127125 w 1165225"/>
                  <a:gd name="connsiteY12" fmla="*/ 15875 h 133350"/>
                  <a:gd name="connsiteX13" fmla="*/ 1165225 w 1165225"/>
                  <a:gd name="connsiteY13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506413 w 1165225"/>
                  <a:gd name="connsiteY4" fmla="*/ 117475 h 133350"/>
                  <a:gd name="connsiteX5" fmla="*/ 662781 w 1165225"/>
                  <a:gd name="connsiteY5" fmla="*/ 100013 h 133350"/>
                  <a:gd name="connsiteX6" fmla="*/ 835025 w 1165225"/>
                  <a:gd name="connsiteY6" fmla="*/ 82550 h 133350"/>
                  <a:gd name="connsiteX7" fmla="*/ 962025 w 1165225"/>
                  <a:gd name="connsiteY7" fmla="*/ 57150 h 133350"/>
                  <a:gd name="connsiteX8" fmla="*/ 1012825 w 1165225"/>
                  <a:gd name="connsiteY8" fmla="*/ 44450 h 133350"/>
                  <a:gd name="connsiteX9" fmla="*/ 1063625 w 1165225"/>
                  <a:gd name="connsiteY9" fmla="*/ 34925 h 133350"/>
                  <a:gd name="connsiteX10" fmla="*/ 1098550 w 1165225"/>
                  <a:gd name="connsiteY10" fmla="*/ 25400 h 133350"/>
                  <a:gd name="connsiteX11" fmla="*/ 1127125 w 1165225"/>
                  <a:gd name="connsiteY11" fmla="*/ 15875 h 133350"/>
                  <a:gd name="connsiteX12" fmla="*/ 1165225 w 1165225"/>
                  <a:gd name="connsiteY12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506413 w 1165225"/>
                  <a:gd name="connsiteY4" fmla="*/ 117475 h 133350"/>
                  <a:gd name="connsiteX5" fmla="*/ 660400 w 1165225"/>
                  <a:gd name="connsiteY5" fmla="*/ 102394 h 133350"/>
                  <a:gd name="connsiteX6" fmla="*/ 835025 w 1165225"/>
                  <a:gd name="connsiteY6" fmla="*/ 82550 h 133350"/>
                  <a:gd name="connsiteX7" fmla="*/ 962025 w 1165225"/>
                  <a:gd name="connsiteY7" fmla="*/ 57150 h 133350"/>
                  <a:gd name="connsiteX8" fmla="*/ 1012825 w 1165225"/>
                  <a:gd name="connsiteY8" fmla="*/ 44450 h 133350"/>
                  <a:gd name="connsiteX9" fmla="*/ 1063625 w 1165225"/>
                  <a:gd name="connsiteY9" fmla="*/ 34925 h 133350"/>
                  <a:gd name="connsiteX10" fmla="*/ 1098550 w 1165225"/>
                  <a:gd name="connsiteY10" fmla="*/ 25400 h 133350"/>
                  <a:gd name="connsiteX11" fmla="*/ 1127125 w 1165225"/>
                  <a:gd name="connsiteY11" fmla="*/ 15875 h 133350"/>
                  <a:gd name="connsiteX12" fmla="*/ 1165225 w 1165225"/>
                  <a:gd name="connsiteY12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506413 w 1165225"/>
                  <a:gd name="connsiteY4" fmla="*/ 117475 h 133350"/>
                  <a:gd name="connsiteX5" fmla="*/ 660400 w 1165225"/>
                  <a:gd name="connsiteY5" fmla="*/ 102394 h 133350"/>
                  <a:gd name="connsiteX6" fmla="*/ 835025 w 1165225"/>
                  <a:gd name="connsiteY6" fmla="*/ 82550 h 133350"/>
                  <a:gd name="connsiteX7" fmla="*/ 962025 w 1165225"/>
                  <a:gd name="connsiteY7" fmla="*/ 57150 h 133350"/>
                  <a:gd name="connsiteX8" fmla="*/ 1063625 w 1165225"/>
                  <a:gd name="connsiteY8" fmla="*/ 34925 h 133350"/>
                  <a:gd name="connsiteX9" fmla="*/ 1098550 w 1165225"/>
                  <a:gd name="connsiteY9" fmla="*/ 25400 h 133350"/>
                  <a:gd name="connsiteX10" fmla="*/ 1127125 w 1165225"/>
                  <a:gd name="connsiteY10" fmla="*/ 15875 h 133350"/>
                  <a:gd name="connsiteX11" fmla="*/ 1165225 w 1165225"/>
                  <a:gd name="connsiteY11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506413 w 1165225"/>
                  <a:gd name="connsiteY4" fmla="*/ 117475 h 133350"/>
                  <a:gd name="connsiteX5" fmla="*/ 660400 w 1165225"/>
                  <a:gd name="connsiteY5" fmla="*/ 102394 h 133350"/>
                  <a:gd name="connsiteX6" fmla="*/ 835025 w 1165225"/>
                  <a:gd name="connsiteY6" fmla="*/ 82550 h 133350"/>
                  <a:gd name="connsiteX7" fmla="*/ 962025 w 1165225"/>
                  <a:gd name="connsiteY7" fmla="*/ 57150 h 133350"/>
                  <a:gd name="connsiteX8" fmla="*/ 1063625 w 1165225"/>
                  <a:gd name="connsiteY8" fmla="*/ 34925 h 133350"/>
                  <a:gd name="connsiteX9" fmla="*/ 1127125 w 1165225"/>
                  <a:gd name="connsiteY9" fmla="*/ 15875 h 133350"/>
                  <a:gd name="connsiteX10" fmla="*/ 1165225 w 1165225"/>
                  <a:gd name="connsiteY10" fmla="*/ 0 h 133350"/>
                  <a:gd name="connsiteX0" fmla="*/ 0 w 1165225"/>
                  <a:gd name="connsiteY0" fmla="*/ 133350 h 133350"/>
                  <a:gd name="connsiteX1" fmla="*/ 122237 w 1165225"/>
                  <a:gd name="connsiteY1" fmla="*/ 129381 h 133350"/>
                  <a:gd name="connsiteX2" fmla="*/ 249238 w 1165225"/>
                  <a:gd name="connsiteY2" fmla="*/ 130175 h 133350"/>
                  <a:gd name="connsiteX3" fmla="*/ 365125 w 1165225"/>
                  <a:gd name="connsiteY3" fmla="*/ 123825 h 133350"/>
                  <a:gd name="connsiteX4" fmla="*/ 506413 w 1165225"/>
                  <a:gd name="connsiteY4" fmla="*/ 117475 h 133350"/>
                  <a:gd name="connsiteX5" fmla="*/ 660400 w 1165225"/>
                  <a:gd name="connsiteY5" fmla="*/ 102394 h 133350"/>
                  <a:gd name="connsiteX6" fmla="*/ 835025 w 1165225"/>
                  <a:gd name="connsiteY6" fmla="*/ 82550 h 133350"/>
                  <a:gd name="connsiteX7" fmla="*/ 962025 w 1165225"/>
                  <a:gd name="connsiteY7" fmla="*/ 57150 h 133350"/>
                  <a:gd name="connsiteX8" fmla="*/ 1063625 w 1165225"/>
                  <a:gd name="connsiteY8" fmla="*/ 34925 h 133350"/>
                  <a:gd name="connsiteX9" fmla="*/ 1165225 w 1165225"/>
                  <a:gd name="connsiteY9" fmla="*/ 0 h 133350"/>
                  <a:gd name="connsiteX0" fmla="*/ 0 w 1186657"/>
                  <a:gd name="connsiteY0" fmla="*/ 159544 h 159544"/>
                  <a:gd name="connsiteX1" fmla="*/ 122237 w 1186657"/>
                  <a:gd name="connsiteY1" fmla="*/ 155575 h 159544"/>
                  <a:gd name="connsiteX2" fmla="*/ 249238 w 1186657"/>
                  <a:gd name="connsiteY2" fmla="*/ 156369 h 159544"/>
                  <a:gd name="connsiteX3" fmla="*/ 365125 w 1186657"/>
                  <a:gd name="connsiteY3" fmla="*/ 150019 h 159544"/>
                  <a:gd name="connsiteX4" fmla="*/ 506413 w 1186657"/>
                  <a:gd name="connsiteY4" fmla="*/ 143669 h 159544"/>
                  <a:gd name="connsiteX5" fmla="*/ 660400 w 1186657"/>
                  <a:gd name="connsiteY5" fmla="*/ 128588 h 159544"/>
                  <a:gd name="connsiteX6" fmla="*/ 835025 w 1186657"/>
                  <a:gd name="connsiteY6" fmla="*/ 108744 h 159544"/>
                  <a:gd name="connsiteX7" fmla="*/ 962025 w 1186657"/>
                  <a:gd name="connsiteY7" fmla="*/ 83344 h 159544"/>
                  <a:gd name="connsiteX8" fmla="*/ 1063625 w 1186657"/>
                  <a:gd name="connsiteY8" fmla="*/ 61119 h 159544"/>
                  <a:gd name="connsiteX9" fmla="*/ 1186657 w 1186657"/>
                  <a:gd name="connsiteY9" fmla="*/ 0 h 159544"/>
                  <a:gd name="connsiteX0" fmla="*/ 0 w 1186657"/>
                  <a:gd name="connsiteY0" fmla="*/ 159544 h 159544"/>
                  <a:gd name="connsiteX1" fmla="*/ 122237 w 1186657"/>
                  <a:gd name="connsiteY1" fmla="*/ 155575 h 159544"/>
                  <a:gd name="connsiteX2" fmla="*/ 249238 w 1186657"/>
                  <a:gd name="connsiteY2" fmla="*/ 156369 h 159544"/>
                  <a:gd name="connsiteX3" fmla="*/ 365125 w 1186657"/>
                  <a:gd name="connsiteY3" fmla="*/ 150019 h 159544"/>
                  <a:gd name="connsiteX4" fmla="*/ 506413 w 1186657"/>
                  <a:gd name="connsiteY4" fmla="*/ 143669 h 159544"/>
                  <a:gd name="connsiteX5" fmla="*/ 660400 w 1186657"/>
                  <a:gd name="connsiteY5" fmla="*/ 128588 h 159544"/>
                  <a:gd name="connsiteX6" fmla="*/ 835025 w 1186657"/>
                  <a:gd name="connsiteY6" fmla="*/ 108744 h 159544"/>
                  <a:gd name="connsiteX7" fmla="*/ 950118 w 1186657"/>
                  <a:gd name="connsiteY7" fmla="*/ 90488 h 159544"/>
                  <a:gd name="connsiteX8" fmla="*/ 1063625 w 1186657"/>
                  <a:gd name="connsiteY8" fmla="*/ 61119 h 159544"/>
                  <a:gd name="connsiteX9" fmla="*/ 1186657 w 1186657"/>
                  <a:gd name="connsiteY9" fmla="*/ 0 h 159544"/>
                  <a:gd name="connsiteX0" fmla="*/ 0 w 1186657"/>
                  <a:gd name="connsiteY0" fmla="*/ 159544 h 159544"/>
                  <a:gd name="connsiteX1" fmla="*/ 122237 w 1186657"/>
                  <a:gd name="connsiteY1" fmla="*/ 155575 h 159544"/>
                  <a:gd name="connsiteX2" fmla="*/ 249238 w 1186657"/>
                  <a:gd name="connsiteY2" fmla="*/ 156369 h 159544"/>
                  <a:gd name="connsiteX3" fmla="*/ 365125 w 1186657"/>
                  <a:gd name="connsiteY3" fmla="*/ 150019 h 159544"/>
                  <a:gd name="connsiteX4" fmla="*/ 506413 w 1186657"/>
                  <a:gd name="connsiteY4" fmla="*/ 143669 h 159544"/>
                  <a:gd name="connsiteX5" fmla="*/ 660400 w 1186657"/>
                  <a:gd name="connsiteY5" fmla="*/ 128588 h 159544"/>
                  <a:gd name="connsiteX6" fmla="*/ 835025 w 1186657"/>
                  <a:gd name="connsiteY6" fmla="*/ 108744 h 159544"/>
                  <a:gd name="connsiteX7" fmla="*/ 950118 w 1186657"/>
                  <a:gd name="connsiteY7" fmla="*/ 90488 h 159544"/>
                  <a:gd name="connsiteX8" fmla="*/ 1085056 w 1186657"/>
                  <a:gd name="connsiteY8" fmla="*/ 56356 h 159544"/>
                  <a:gd name="connsiteX9" fmla="*/ 1186657 w 1186657"/>
                  <a:gd name="connsiteY9" fmla="*/ 0 h 159544"/>
                  <a:gd name="connsiteX0" fmla="*/ 0 w 1198563"/>
                  <a:gd name="connsiteY0" fmla="*/ 159544 h 159544"/>
                  <a:gd name="connsiteX1" fmla="*/ 134143 w 1198563"/>
                  <a:gd name="connsiteY1" fmla="*/ 155575 h 159544"/>
                  <a:gd name="connsiteX2" fmla="*/ 261144 w 1198563"/>
                  <a:gd name="connsiteY2" fmla="*/ 156369 h 159544"/>
                  <a:gd name="connsiteX3" fmla="*/ 377031 w 1198563"/>
                  <a:gd name="connsiteY3" fmla="*/ 150019 h 159544"/>
                  <a:gd name="connsiteX4" fmla="*/ 518319 w 1198563"/>
                  <a:gd name="connsiteY4" fmla="*/ 143669 h 159544"/>
                  <a:gd name="connsiteX5" fmla="*/ 672306 w 1198563"/>
                  <a:gd name="connsiteY5" fmla="*/ 128588 h 159544"/>
                  <a:gd name="connsiteX6" fmla="*/ 846931 w 1198563"/>
                  <a:gd name="connsiteY6" fmla="*/ 108744 h 159544"/>
                  <a:gd name="connsiteX7" fmla="*/ 962024 w 1198563"/>
                  <a:gd name="connsiteY7" fmla="*/ 90488 h 159544"/>
                  <a:gd name="connsiteX8" fmla="*/ 1096962 w 1198563"/>
                  <a:gd name="connsiteY8" fmla="*/ 56356 h 159544"/>
                  <a:gd name="connsiteX9" fmla="*/ 1198563 w 1198563"/>
                  <a:gd name="connsiteY9" fmla="*/ 0 h 159544"/>
                  <a:gd name="connsiteX0" fmla="*/ 0 w 1198563"/>
                  <a:gd name="connsiteY0" fmla="*/ 159544 h 159544"/>
                  <a:gd name="connsiteX1" fmla="*/ 134143 w 1198563"/>
                  <a:gd name="connsiteY1" fmla="*/ 155575 h 159544"/>
                  <a:gd name="connsiteX2" fmla="*/ 261144 w 1198563"/>
                  <a:gd name="connsiteY2" fmla="*/ 156369 h 159544"/>
                  <a:gd name="connsiteX3" fmla="*/ 377031 w 1198563"/>
                  <a:gd name="connsiteY3" fmla="*/ 150019 h 159544"/>
                  <a:gd name="connsiteX4" fmla="*/ 518319 w 1198563"/>
                  <a:gd name="connsiteY4" fmla="*/ 143669 h 159544"/>
                  <a:gd name="connsiteX5" fmla="*/ 672306 w 1198563"/>
                  <a:gd name="connsiteY5" fmla="*/ 128588 h 159544"/>
                  <a:gd name="connsiteX6" fmla="*/ 846931 w 1198563"/>
                  <a:gd name="connsiteY6" fmla="*/ 108744 h 159544"/>
                  <a:gd name="connsiteX7" fmla="*/ 962024 w 1198563"/>
                  <a:gd name="connsiteY7" fmla="*/ 90488 h 159544"/>
                  <a:gd name="connsiteX8" fmla="*/ 1096962 w 1198563"/>
                  <a:gd name="connsiteY8" fmla="*/ 56356 h 159544"/>
                  <a:gd name="connsiteX9" fmla="*/ 1198563 w 1198563"/>
                  <a:gd name="connsiteY9" fmla="*/ 0 h 159544"/>
                  <a:gd name="connsiteX0" fmla="*/ 0 w 1215232"/>
                  <a:gd name="connsiteY0" fmla="*/ 180975 h 180975"/>
                  <a:gd name="connsiteX1" fmla="*/ 134143 w 1215232"/>
                  <a:gd name="connsiteY1" fmla="*/ 177006 h 180975"/>
                  <a:gd name="connsiteX2" fmla="*/ 261144 w 1215232"/>
                  <a:gd name="connsiteY2" fmla="*/ 177800 h 180975"/>
                  <a:gd name="connsiteX3" fmla="*/ 377031 w 1215232"/>
                  <a:gd name="connsiteY3" fmla="*/ 171450 h 180975"/>
                  <a:gd name="connsiteX4" fmla="*/ 518319 w 1215232"/>
                  <a:gd name="connsiteY4" fmla="*/ 165100 h 180975"/>
                  <a:gd name="connsiteX5" fmla="*/ 672306 w 1215232"/>
                  <a:gd name="connsiteY5" fmla="*/ 150019 h 180975"/>
                  <a:gd name="connsiteX6" fmla="*/ 846931 w 1215232"/>
                  <a:gd name="connsiteY6" fmla="*/ 130175 h 180975"/>
                  <a:gd name="connsiteX7" fmla="*/ 962024 w 1215232"/>
                  <a:gd name="connsiteY7" fmla="*/ 111919 h 180975"/>
                  <a:gd name="connsiteX8" fmla="*/ 1096962 w 1215232"/>
                  <a:gd name="connsiteY8" fmla="*/ 77787 h 180975"/>
                  <a:gd name="connsiteX9" fmla="*/ 1215232 w 1215232"/>
                  <a:gd name="connsiteY9" fmla="*/ 0 h 180975"/>
                  <a:gd name="connsiteX0" fmla="*/ 0 w 1215232"/>
                  <a:gd name="connsiteY0" fmla="*/ 180975 h 180975"/>
                  <a:gd name="connsiteX1" fmla="*/ 134143 w 1215232"/>
                  <a:gd name="connsiteY1" fmla="*/ 177006 h 180975"/>
                  <a:gd name="connsiteX2" fmla="*/ 261144 w 1215232"/>
                  <a:gd name="connsiteY2" fmla="*/ 177800 h 180975"/>
                  <a:gd name="connsiteX3" fmla="*/ 377031 w 1215232"/>
                  <a:gd name="connsiteY3" fmla="*/ 171450 h 180975"/>
                  <a:gd name="connsiteX4" fmla="*/ 518319 w 1215232"/>
                  <a:gd name="connsiteY4" fmla="*/ 165100 h 180975"/>
                  <a:gd name="connsiteX5" fmla="*/ 672306 w 1215232"/>
                  <a:gd name="connsiteY5" fmla="*/ 150019 h 180975"/>
                  <a:gd name="connsiteX6" fmla="*/ 846931 w 1215232"/>
                  <a:gd name="connsiteY6" fmla="*/ 130175 h 180975"/>
                  <a:gd name="connsiteX7" fmla="*/ 1096962 w 1215232"/>
                  <a:gd name="connsiteY7" fmla="*/ 77787 h 180975"/>
                  <a:gd name="connsiteX8" fmla="*/ 1215232 w 1215232"/>
                  <a:gd name="connsiteY8" fmla="*/ 0 h 180975"/>
                  <a:gd name="connsiteX0" fmla="*/ 0 w 1215232"/>
                  <a:gd name="connsiteY0" fmla="*/ 180975 h 180975"/>
                  <a:gd name="connsiteX1" fmla="*/ 134143 w 1215232"/>
                  <a:gd name="connsiteY1" fmla="*/ 177006 h 180975"/>
                  <a:gd name="connsiteX2" fmla="*/ 261144 w 1215232"/>
                  <a:gd name="connsiteY2" fmla="*/ 177800 h 180975"/>
                  <a:gd name="connsiteX3" fmla="*/ 377031 w 1215232"/>
                  <a:gd name="connsiteY3" fmla="*/ 171450 h 180975"/>
                  <a:gd name="connsiteX4" fmla="*/ 518319 w 1215232"/>
                  <a:gd name="connsiteY4" fmla="*/ 165100 h 180975"/>
                  <a:gd name="connsiteX5" fmla="*/ 672306 w 1215232"/>
                  <a:gd name="connsiteY5" fmla="*/ 150019 h 180975"/>
                  <a:gd name="connsiteX6" fmla="*/ 846931 w 1215232"/>
                  <a:gd name="connsiteY6" fmla="*/ 130175 h 180975"/>
                  <a:gd name="connsiteX7" fmla="*/ 1046956 w 1215232"/>
                  <a:gd name="connsiteY7" fmla="*/ 94456 h 180975"/>
                  <a:gd name="connsiteX8" fmla="*/ 1215232 w 1215232"/>
                  <a:gd name="connsiteY8" fmla="*/ 0 h 180975"/>
                  <a:gd name="connsiteX0" fmla="*/ 0 w 1215232"/>
                  <a:gd name="connsiteY0" fmla="*/ 180975 h 180975"/>
                  <a:gd name="connsiteX1" fmla="*/ 134143 w 1215232"/>
                  <a:gd name="connsiteY1" fmla="*/ 177006 h 180975"/>
                  <a:gd name="connsiteX2" fmla="*/ 261144 w 1215232"/>
                  <a:gd name="connsiteY2" fmla="*/ 177800 h 180975"/>
                  <a:gd name="connsiteX3" fmla="*/ 377031 w 1215232"/>
                  <a:gd name="connsiteY3" fmla="*/ 171450 h 180975"/>
                  <a:gd name="connsiteX4" fmla="*/ 518319 w 1215232"/>
                  <a:gd name="connsiteY4" fmla="*/ 165100 h 180975"/>
                  <a:gd name="connsiteX5" fmla="*/ 672306 w 1215232"/>
                  <a:gd name="connsiteY5" fmla="*/ 150019 h 180975"/>
                  <a:gd name="connsiteX6" fmla="*/ 858837 w 1215232"/>
                  <a:gd name="connsiteY6" fmla="*/ 130175 h 180975"/>
                  <a:gd name="connsiteX7" fmla="*/ 1046956 w 1215232"/>
                  <a:gd name="connsiteY7" fmla="*/ 94456 h 180975"/>
                  <a:gd name="connsiteX8" fmla="*/ 1215232 w 1215232"/>
                  <a:gd name="connsiteY8" fmla="*/ 0 h 180975"/>
                  <a:gd name="connsiteX0" fmla="*/ 0 w 1081089"/>
                  <a:gd name="connsiteY0" fmla="*/ 177006 h 177800"/>
                  <a:gd name="connsiteX1" fmla="*/ 127001 w 1081089"/>
                  <a:gd name="connsiteY1" fmla="*/ 177800 h 177800"/>
                  <a:gd name="connsiteX2" fmla="*/ 242888 w 1081089"/>
                  <a:gd name="connsiteY2" fmla="*/ 171450 h 177800"/>
                  <a:gd name="connsiteX3" fmla="*/ 384176 w 1081089"/>
                  <a:gd name="connsiteY3" fmla="*/ 165100 h 177800"/>
                  <a:gd name="connsiteX4" fmla="*/ 538163 w 1081089"/>
                  <a:gd name="connsiteY4" fmla="*/ 150019 h 177800"/>
                  <a:gd name="connsiteX5" fmla="*/ 724694 w 1081089"/>
                  <a:gd name="connsiteY5" fmla="*/ 130175 h 177800"/>
                  <a:gd name="connsiteX6" fmla="*/ 912813 w 1081089"/>
                  <a:gd name="connsiteY6" fmla="*/ 94456 h 177800"/>
                  <a:gd name="connsiteX7" fmla="*/ 1081089 w 1081089"/>
                  <a:gd name="connsiteY7" fmla="*/ 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1089" h="177800">
                    <a:moveTo>
                      <a:pt x="0" y="177006"/>
                    </a:moveTo>
                    <a:lnTo>
                      <a:pt x="127001" y="177800"/>
                    </a:lnTo>
                    <a:lnTo>
                      <a:pt x="242888" y="171450"/>
                    </a:lnTo>
                    <a:cubicBezTo>
                      <a:pt x="289984" y="169333"/>
                      <a:pt x="334964" y="168672"/>
                      <a:pt x="384176" y="165100"/>
                    </a:cubicBezTo>
                    <a:cubicBezTo>
                      <a:pt x="433388" y="161528"/>
                      <a:pt x="481410" y="155840"/>
                      <a:pt x="538163" y="150019"/>
                    </a:cubicBezTo>
                    <a:cubicBezTo>
                      <a:pt x="594916" y="144198"/>
                      <a:pt x="662252" y="139435"/>
                      <a:pt x="724694" y="130175"/>
                    </a:cubicBezTo>
                    <a:cubicBezTo>
                      <a:pt x="787136" y="120915"/>
                      <a:pt x="853414" y="116152"/>
                      <a:pt x="912813" y="94456"/>
                    </a:cubicBezTo>
                    <a:cubicBezTo>
                      <a:pt x="972212" y="72760"/>
                      <a:pt x="1059922" y="7276"/>
                      <a:pt x="1081089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F26FA350-88AC-4D40-9B38-3F185364B9EB}"/>
                  </a:ext>
                </a:extLst>
              </p:cNvPr>
              <p:cNvGrpSpPr/>
              <p:nvPr/>
            </p:nvGrpSpPr>
            <p:grpSpPr>
              <a:xfrm>
                <a:off x="8105221" y="4143907"/>
                <a:ext cx="2408014" cy="1828800"/>
                <a:chOff x="8105221" y="4143907"/>
                <a:chExt cx="2408014" cy="1828800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6114F14-2C87-40E6-9FC0-15EBD6153D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29610" y="5090390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C438180-99D6-4A72-87A7-1D912F2AD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0124" y="5090390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DFAE6FE-60F8-4E87-96D6-ADAF59A568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05726" y="5080946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537E9E8-3A10-4F13-96ED-00D76C040D33}"/>
                    </a:ext>
                  </a:extLst>
                </p:cNvPr>
                <p:cNvSpPr txBox="1"/>
                <p:nvPr/>
              </p:nvSpPr>
              <p:spPr>
                <a:xfrm>
                  <a:off x="9655565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C2208516-3A5A-48C1-B9AF-D88F8EB842A6}"/>
                    </a:ext>
                  </a:extLst>
                </p:cNvPr>
                <p:cNvSpPr txBox="1"/>
                <p:nvPr/>
              </p:nvSpPr>
              <p:spPr>
                <a:xfrm>
                  <a:off x="9991591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230DF3E-3814-47E8-B23B-6767A99FCD74}"/>
                    </a:ext>
                  </a:extLst>
                </p:cNvPr>
                <p:cNvGrpSpPr/>
                <p:nvPr/>
              </p:nvGrpSpPr>
              <p:grpSpPr>
                <a:xfrm>
                  <a:off x="8105221" y="4143907"/>
                  <a:ext cx="2408014" cy="1828800"/>
                  <a:chOff x="4666733" y="3944660"/>
                  <a:chExt cx="2408014" cy="1828800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28C166C7-AEE0-48CA-8209-B01BC68CBD2B}"/>
                      </a:ext>
                    </a:extLst>
                  </p:cNvPr>
                  <p:cNvCxnSpPr/>
                  <p:nvPr/>
                </p:nvCxnSpPr>
                <p:spPr>
                  <a:xfrm>
                    <a:off x="5791200" y="3944660"/>
                    <a:ext cx="0" cy="18288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34234DBF-0CD4-4AA9-AAF3-939A4E8B53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870740" y="3754615"/>
                    <a:ext cx="0" cy="240801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AC784C0-970A-4347-B32A-99F68C8FBF82}"/>
                    </a:ext>
                  </a:extLst>
                </p:cNvPr>
                <p:cNvSpPr txBox="1"/>
                <p:nvPr/>
              </p:nvSpPr>
              <p:spPr>
                <a:xfrm>
                  <a:off x="9367707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6D55C76-82EE-4A81-9757-403565E1DB86}"/>
                    </a:ext>
                  </a:extLst>
                </p:cNvPr>
                <p:cNvSpPr txBox="1"/>
                <p:nvPr/>
              </p:nvSpPr>
              <p:spPr>
                <a:xfrm>
                  <a:off x="8921268" y="4225808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C6005F3-8A3E-43A5-8BDE-AB4FA16E1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0126" y="4313925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FDA584F7-5058-44F7-AC7A-0E9D83ABE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570507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B5699585-7789-41B4-8B7A-8A2A9A21D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840182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0734436-78C7-44E0-99FA-4C7C56FDB412}"/>
                    </a:ext>
                  </a:extLst>
                </p:cNvPr>
                <p:cNvSpPr txBox="1"/>
                <p:nvPr/>
              </p:nvSpPr>
              <p:spPr>
                <a:xfrm>
                  <a:off x="8921268" y="4765146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65B0B37-A18B-4034-97E5-804BE51042A2}"/>
                    </a:ext>
                  </a:extLst>
                </p:cNvPr>
                <p:cNvSpPr txBox="1"/>
                <p:nvPr/>
              </p:nvSpPr>
              <p:spPr>
                <a:xfrm>
                  <a:off x="8921268" y="4495477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p:grpSp>
        </p:grpSp>
      </p:grp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C2E46E4-FDBA-4D91-AFEF-A1CC10622E02}"/>
              </a:ext>
            </a:extLst>
          </p:cNvPr>
          <p:cNvCxnSpPr>
            <a:cxnSpLocks/>
          </p:cNvCxnSpPr>
          <p:nvPr/>
        </p:nvCxnSpPr>
        <p:spPr>
          <a:xfrm flipH="1">
            <a:off x="6019060" y="1242481"/>
            <a:ext cx="11793" cy="536250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BC61D70-F57A-4669-8AB3-DE5730C8A3A3}"/>
              </a:ext>
            </a:extLst>
          </p:cNvPr>
          <p:cNvGrpSpPr/>
          <p:nvPr/>
        </p:nvGrpSpPr>
        <p:grpSpPr>
          <a:xfrm>
            <a:off x="2531119" y="4330906"/>
            <a:ext cx="2408014" cy="1828800"/>
            <a:chOff x="2531119" y="4330906"/>
            <a:chExt cx="2408014" cy="1828800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2103399C-CF0E-4B03-9920-B5D4E3CDC9C2}"/>
                </a:ext>
              </a:extLst>
            </p:cNvPr>
            <p:cNvGrpSpPr/>
            <p:nvPr/>
          </p:nvGrpSpPr>
          <p:grpSpPr>
            <a:xfrm>
              <a:off x="2531119" y="4330906"/>
              <a:ext cx="2408014" cy="1828800"/>
              <a:chOff x="2531119" y="4330906"/>
              <a:chExt cx="2408014" cy="1828800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7F3C43B-EC08-48A9-943C-1629788C798C}"/>
                  </a:ext>
                </a:extLst>
              </p:cNvPr>
              <p:cNvGrpSpPr/>
              <p:nvPr/>
            </p:nvGrpSpPr>
            <p:grpSpPr>
              <a:xfrm>
                <a:off x="2531119" y="4330906"/>
                <a:ext cx="2408014" cy="1828800"/>
                <a:chOff x="8105221" y="4143907"/>
                <a:chExt cx="2408014" cy="1828800"/>
              </a:xfrm>
            </p:grpSpPr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D3BB0C47-48DD-4187-8B22-AA121E431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29610" y="5090390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0B94DD4-BC6D-4013-8941-9AC05E771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0124" y="5090390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E2BF48C4-D0D9-4039-AB40-9EEAD7461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05726" y="5080946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162633C-7AB7-4C04-8143-AB05E3004AB6}"/>
                    </a:ext>
                  </a:extLst>
                </p:cNvPr>
                <p:cNvSpPr txBox="1"/>
                <p:nvPr/>
              </p:nvSpPr>
              <p:spPr>
                <a:xfrm>
                  <a:off x="9655565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7780639F-95A5-4A0D-8DF8-7B5177FF8AA5}"/>
                    </a:ext>
                  </a:extLst>
                </p:cNvPr>
                <p:cNvSpPr txBox="1"/>
                <p:nvPr/>
              </p:nvSpPr>
              <p:spPr>
                <a:xfrm>
                  <a:off x="9991591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03C9A0AC-E05C-4569-926D-45084D9AF287}"/>
                    </a:ext>
                  </a:extLst>
                </p:cNvPr>
                <p:cNvGrpSpPr/>
                <p:nvPr/>
              </p:nvGrpSpPr>
              <p:grpSpPr>
                <a:xfrm>
                  <a:off x="8105221" y="4143907"/>
                  <a:ext cx="2408014" cy="1828800"/>
                  <a:chOff x="4666733" y="3944660"/>
                  <a:chExt cx="2408014" cy="1828800"/>
                </a:xfrm>
              </p:grpSpPr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FC18DD53-BE35-4981-94B1-F4F012397D48}"/>
                      </a:ext>
                    </a:extLst>
                  </p:cNvPr>
                  <p:cNvCxnSpPr/>
                  <p:nvPr/>
                </p:nvCxnSpPr>
                <p:spPr>
                  <a:xfrm>
                    <a:off x="5791200" y="3944660"/>
                    <a:ext cx="0" cy="18288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66073231-90F0-4AE2-BD3E-18E890CCE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870740" y="3754615"/>
                    <a:ext cx="0" cy="240801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FABB82E-F443-439B-9690-B90AB9E65306}"/>
                    </a:ext>
                  </a:extLst>
                </p:cNvPr>
                <p:cNvSpPr txBox="1"/>
                <p:nvPr/>
              </p:nvSpPr>
              <p:spPr>
                <a:xfrm>
                  <a:off x="9367707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1FF051AF-0271-45E5-A10B-E62A4D7F25A3}"/>
                    </a:ext>
                  </a:extLst>
                </p:cNvPr>
                <p:cNvSpPr txBox="1"/>
                <p:nvPr/>
              </p:nvSpPr>
              <p:spPr>
                <a:xfrm>
                  <a:off x="8921268" y="4225808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A985AD42-300D-478A-AA9C-DB518C5E1B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0126" y="4313925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AA4AA2E7-3995-4CD5-8E6B-69C62B586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570507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6972D121-B04A-4A75-995F-6C8ADA15EC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840182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F57C5228-3A1D-4A5A-B8EA-3C4729CAB2CF}"/>
                    </a:ext>
                  </a:extLst>
                </p:cNvPr>
                <p:cNvSpPr txBox="1"/>
                <p:nvPr/>
              </p:nvSpPr>
              <p:spPr>
                <a:xfrm>
                  <a:off x="8921268" y="4765146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C2606FB-1569-4613-A99A-4E00B4A6DF78}"/>
                    </a:ext>
                  </a:extLst>
                </p:cNvPr>
                <p:cNvSpPr txBox="1"/>
                <p:nvPr/>
              </p:nvSpPr>
              <p:spPr>
                <a:xfrm>
                  <a:off x="8921268" y="4495477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p:grpSp>
          <p:grpSp>
            <p:nvGrpSpPr>
              <p:cNvPr id="2053" name="Group 2052">
                <a:extLst>
                  <a:ext uri="{FF2B5EF4-FFF2-40B4-BE49-F238E27FC236}">
                    <a16:creationId xmlns:a16="http://schemas.microsoft.com/office/drawing/2014/main" id="{BDBF08E9-17C6-41E4-B689-1D4297F13D3D}"/>
                  </a:ext>
                </a:extLst>
              </p:cNvPr>
              <p:cNvGrpSpPr/>
              <p:nvPr/>
            </p:nvGrpSpPr>
            <p:grpSpPr>
              <a:xfrm>
                <a:off x="2728913" y="4959882"/>
                <a:ext cx="1876390" cy="386024"/>
                <a:chOff x="2728913" y="4959882"/>
                <a:chExt cx="1876390" cy="386024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5E6074E-9871-4BD0-9F35-CC571D91A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4056663" y="4411242"/>
                  <a:ext cx="0" cy="109728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0288BC86-8413-4BE7-9CAB-41924856B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28913" y="5344006"/>
                  <a:ext cx="961532" cy="19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85A991E-BA60-45D5-A34A-37E9122D1F57}"/>
                </a:ext>
              </a:extLst>
            </p:cNvPr>
            <p:cNvSpPr txBox="1"/>
            <p:nvPr/>
          </p:nvSpPr>
          <p:spPr>
            <a:xfrm>
              <a:off x="3445288" y="527929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7B2F77-0145-4553-93C1-1BD55DD55A3F}"/>
              </a:ext>
            </a:extLst>
          </p:cNvPr>
          <p:cNvGrpSpPr/>
          <p:nvPr/>
        </p:nvGrpSpPr>
        <p:grpSpPr>
          <a:xfrm>
            <a:off x="9222699" y="1475773"/>
            <a:ext cx="2408014" cy="1828800"/>
            <a:chOff x="6903082" y="1552696"/>
            <a:chExt cx="2408014" cy="1828800"/>
          </a:xfrm>
        </p:grpSpPr>
        <p:grpSp>
          <p:nvGrpSpPr>
            <p:cNvPr id="2052" name="Group 2051">
              <a:extLst>
                <a:ext uri="{FF2B5EF4-FFF2-40B4-BE49-F238E27FC236}">
                  <a16:creationId xmlns:a16="http://schemas.microsoft.com/office/drawing/2014/main" id="{DA2DA9AF-DC95-4F3B-9324-D369CF330DB1}"/>
                </a:ext>
              </a:extLst>
            </p:cNvPr>
            <p:cNvGrpSpPr/>
            <p:nvPr/>
          </p:nvGrpSpPr>
          <p:grpSpPr>
            <a:xfrm>
              <a:off x="6903082" y="1552696"/>
              <a:ext cx="2408014" cy="1828800"/>
              <a:chOff x="7859615" y="1544560"/>
              <a:chExt cx="2408014" cy="1828800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9AA9A7F5-DC86-4B60-B392-F281E288E9F5}"/>
                  </a:ext>
                </a:extLst>
              </p:cNvPr>
              <p:cNvGrpSpPr/>
              <p:nvPr/>
            </p:nvGrpSpPr>
            <p:grpSpPr>
              <a:xfrm>
                <a:off x="7859615" y="1544560"/>
                <a:ext cx="2408014" cy="1828800"/>
                <a:chOff x="8105221" y="4143907"/>
                <a:chExt cx="2408014" cy="1828800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EAD6D512-0EBF-4F22-AE63-AC1FDA56F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29610" y="5090390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83DDC72C-5702-4E59-B08E-BA6267B76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0124" y="5090390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4AD2557B-2838-4DAD-B65E-266C24CE8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05726" y="5080946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330A197-9028-4353-B775-497A97957623}"/>
                    </a:ext>
                  </a:extLst>
                </p:cNvPr>
                <p:cNvSpPr txBox="1"/>
                <p:nvPr/>
              </p:nvSpPr>
              <p:spPr>
                <a:xfrm>
                  <a:off x="9655565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4567B8-755C-4C55-A47E-1575DB5AA149}"/>
                    </a:ext>
                  </a:extLst>
                </p:cNvPr>
                <p:cNvSpPr txBox="1"/>
                <p:nvPr/>
              </p:nvSpPr>
              <p:spPr>
                <a:xfrm>
                  <a:off x="9991591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A1C1B2C6-CC06-41AD-90D5-72AF6DD8FE57}"/>
                    </a:ext>
                  </a:extLst>
                </p:cNvPr>
                <p:cNvGrpSpPr/>
                <p:nvPr/>
              </p:nvGrpSpPr>
              <p:grpSpPr>
                <a:xfrm>
                  <a:off x="8105221" y="4143907"/>
                  <a:ext cx="2408014" cy="1828800"/>
                  <a:chOff x="4666733" y="3944660"/>
                  <a:chExt cx="2408014" cy="1828800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A5B67D92-0B44-4579-A50D-60B2C70B4012}"/>
                      </a:ext>
                    </a:extLst>
                  </p:cNvPr>
                  <p:cNvCxnSpPr/>
                  <p:nvPr/>
                </p:nvCxnSpPr>
                <p:spPr>
                  <a:xfrm>
                    <a:off x="5791200" y="3944660"/>
                    <a:ext cx="0" cy="18288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D6A09BCE-0D34-46A6-B278-9A9EAB4CCD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870740" y="3754615"/>
                    <a:ext cx="0" cy="240801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BE38AA1E-6DB7-4C83-841F-E24A65C2E1E6}"/>
                    </a:ext>
                  </a:extLst>
                </p:cNvPr>
                <p:cNvSpPr txBox="1"/>
                <p:nvPr/>
              </p:nvSpPr>
              <p:spPr>
                <a:xfrm>
                  <a:off x="9367707" y="516335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9A6982A-DE24-4221-9BD4-870B685E134A}"/>
                    </a:ext>
                  </a:extLst>
                </p:cNvPr>
                <p:cNvSpPr txBox="1"/>
                <p:nvPr/>
              </p:nvSpPr>
              <p:spPr>
                <a:xfrm>
                  <a:off x="8921268" y="4225808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B820D37B-F689-441A-81EE-DC81199297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0126" y="4313925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1E735655-8581-46BE-AEF2-64D1263EC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570507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855A4462-7BD1-4879-8C95-E5937A63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29688" y="4840182"/>
                  <a:ext cx="0" cy="137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F8913AEE-6794-4E27-B75C-5C1011E1AD1F}"/>
                    </a:ext>
                  </a:extLst>
                </p:cNvPr>
                <p:cNvSpPr txBox="1"/>
                <p:nvPr/>
              </p:nvSpPr>
              <p:spPr>
                <a:xfrm>
                  <a:off x="8921268" y="4765146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8827CB9-A2B6-47E8-9524-7D01B6E31EBF}"/>
                    </a:ext>
                  </a:extLst>
                </p:cNvPr>
                <p:cNvSpPr txBox="1"/>
                <p:nvPr/>
              </p:nvSpPr>
              <p:spPr>
                <a:xfrm>
                  <a:off x="8921268" y="4495477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p:grpSp>
          <p:grpSp>
            <p:nvGrpSpPr>
              <p:cNvPr id="2051" name="Group 2050">
                <a:extLst>
                  <a:ext uri="{FF2B5EF4-FFF2-40B4-BE49-F238E27FC236}">
                    <a16:creationId xmlns:a16="http://schemas.microsoft.com/office/drawing/2014/main" id="{E43024E1-0A96-43BC-8AE6-9C9F6655555E}"/>
                  </a:ext>
                </a:extLst>
              </p:cNvPr>
              <p:cNvGrpSpPr/>
              <p:nvPr/>
            </p:nvGrpSpPr>
            <p:grpSpPr>
              <a:xfrm>
                <a:off x="8039100" y="2184428"/>
                <a:ext cx="1866790" cy="490192"/>
                <a:chOff x="8039100" y="2184428"/>
                <a:chExt cx="1866790" cy="490192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A2FB14E-49B5-4A75-A1D8-8B28A3EED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9357250" y="1635788"/>
                  <a:ext cx="0" cy="109728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962EBE27-D2F5-41B9-8F53-C037EB73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9100" y="2568552"/>
                  <a:ext cx="951932" cy="10606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5142235-EA05-47B7-B495-6EA6DE8EA6F4}"/>
                </a:ext>
              </a:extLst>
            </p:cNvPr>
            <p:cNvSpPr txBox="1"/>
            <p:nvPr/>
          </p:nvSpPr>
          <p:spPr>
            <a:xfrm>
              <a:off x="7838877" y="249296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DE34596-7D07-4F9F-9E15-0B4B274D458A}"/>
              </a:ext>
            </a:extLst>
          </p:cNvPr>
          <p:cNvCxnSpPr>
            <a:cxnSpLocks/>
          </p:cNvCxnSpPr>
          <p:nvPr/>
        </p:nvCxnSpPr>
        <p:spPr>
          <a:xfrm flipH="1">
            <a:off x="220717" y="3502237"/>
            <a:ext cx="1168200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lide Number Placeholder 16">
            <a:extLst>
              <a:ext uri="{FF2B5EF4-FFF2-40B4-BE49-F238E27FC236}">
                <a16:creationId xmlns:a16="http://schemas.microsoft.com/office/drawing/2014/main" id="{019B0D07-CFBA-4B1B-8555-FAF113BC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Neural Network (</a:t>
            </a:r>
            <a:r>
              <a:rPr lang="en-US" sz="45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</a:t>
            </a:r>
            <a:r>
              <a:rPr lang="en-US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584;p72">
            <a:extLst>
              <a:ext uri="{FF2B5EF4-FFF2-40B4-BE49-F238E27FC236}">
                <a16:creationId xmlns:a16="http://schemas.microsoft.com/office/drawing/2014/main" id="{37B11B0A-F2FF-4ECF-9450-B51F4F3B84AA}"/>
              </a:ext>
            </a:extLst>
          </p:cNvPr>
          <p:cNvSpPr txBox="1"/>
          <p:nvPr/>
        </p:nvSpPr>
        <p:spPr>
          <a:xfrm>
            <a:off x="182880" y="1005840"/>
            <a:ext cx="6785479" cy="76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457200" algn="l">
              <a:spcAft>
                <a:spcPts val="1200"/>
              </a:spcAft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artificial neural network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 is a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massively parallel distributed processor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up of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processing units (</a:t>
            </a:r>
            <a:r>
              <a:rPr lang="en-US" sz="2400" b="0" i="0" u="none" strike="noStrike" baseline="0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2421F-178A-4863-BB24-194CF8174E25}"/>
              </a:ext>
            </a:extLst>
          </p:cNvPr>
          <p:cNvSpPr txBox="1"/>
          <p:nvPr/>
        </p:nvSpPr>
        <p:spPr>
          <a:xfrm>
            <a:off x="182880" y="4957476"/>
            <a:ext cx="11932397" cy="16526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marR="921134" lvl="0" indent="-457200" algn="just" rtl="0">
              <a:lnSpc>
                <a:spcPct val="1026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ANNs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can be used in a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wide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variety of classification tasks, e.g., character recognition, speech recognition, fraud detection, medical diagnosis. </a:t>
            </a:r>
          </a:p>
          <a:p>
            <a:pPr marL="457200" marR="921134" lvl="0" indent="-457200" algn="just" rtl="0">
              <a:lnSpc>
                <a:spcPct val="1026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neural networks are the second-best way of doing just about anything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” </a:t>
            </a:r>
            <a:r>
              <a:rPr lang="en-US" sz="2400" b="1" i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John </a:t>
            </a:r>
            <a:r>
              <a:rPr lang="en-US" sz="2400" b="1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Denker</a:t>
            </a:r>
            <a:r>
              <a:rPr lang="en-US" sz="2400" b="1" i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(AT&amp;T Bell laboratories)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71E323-45D8-42FD-BECA-5541D074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5" t="36460" r="11531" b="14454"/>
          <a:stretch/>
        </p:blipFill>
        <p:spPr>
          <a:xfrm>
            <a:off x="6873011" y="1005839"/>
            <a:ext cx="5205390" cy="2282541"/>
          </a:xfrm>
          <a:prstGeom prst="rect">
            <a:avLst/>
          </a:prstGeom>
        </p:spPr>
      </p:pic>
      <p:sp>
        <p:nvSpPr>
          <p:cNvPr id="9" name="Slide Number Placeholder 16">
            <a:extLst>
              <a:ext uri="{FF2B5EF4-FFF2-40B4-BE49-F238E27FC236}">
                <a16:creationId xmlns:a16="http://schemas.microsoft.com/office/drawing/2014/main" id="{341EB7FF-FBF2-4DA3-9E79-18B136FA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584;p72">
            <a:extLst>
              <a:ext uri="{FF2B5EF4-FFF2-40B4-BE49-F238E27FC236}">
                <a16:creationId xmlns:a16="http://schemas.microsoft.com/office/drawing/2014/main" id="{5CDEDFA0-1579-4DF0-8480-CD4233F9F010}"/>
              </a:ext>
            </a:extLst>
          </p:cNvPr>
          <p:cNvSpPr txBox="1"/>
          <p:nvPr/>
        </p:nvSpPr>
        <p:spPr>
          <a:xfrm>
            <a:off x="182880" y="2425231"/>
            <a:ext cx="6584525" cy="76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457200" algn="just">
              <a:spcAft>
                <a:spcPts val="1200"/>
              </a:spcAft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is capable  of resolving  paradigms that linear computing cannot resolve.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2E9424-49AC-4A37-B183-CA256C47DEA7}"/>
              </a:ext>
            </a:extLst>
          </p:cNvPr>
          <p:cNvGrpSpPr/>
          <p:nvPr/>
        </p:nvGrpSpPr>
        <p:grpSpPr>
          <a:xfrm>
            <a:off x="9015616" y="3193492"/>
            <a:ext cx="2560320" cy="1784784"/>
            <a:chOff x="6953426" y="3723166"/>
            <a:chExt cx="2560320" cy="17847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EF3D2F-9721-4C90-AEBC-6C03EBFC6AD3}"/>
                </a:ext>
              </a:extLst>
            </p:cNvPr>
            <p:cNvGrpSpPr/>
            <p:nvPr/>
          </p:nvGrpSpPr>
          <p:grpSpPr>
            <a:xfrm>
              <a:off x="6953426" y="3723166"/>
              <a:ext cx="2560320" cy="1784784"/>
              <a:chOff x="8701721" y="4143907"/>
              <a:chExt cx="1811514" cy="1327225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7046821-180F-4D82-9563-3C7AB4F23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9610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988E3A-05F3-4984-8A8B-E6262F279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124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189A54-7599-4AF5-BDE4-F3EFE6A3B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5726" y="5080946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959AD1-675F-45C6-9552-D59413E5CF15}"/>
                  </a:ext>
                </a:extLst>
              </p:cNvPr>
              <p:cNvSpPr txBox="1"/>
              <p:nvPr/>
            </p:nvSpPr>
            <p:spPr>
              <a:xfrm>
                <a:off x="9655565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12EFAC-C366-4A9B-AD8B-E5770D6A76D9}"/>
                  </a:ext>
                </a:extLst>
              </p:cNvPr>
              <p:cNvSpPr txBox="1"/>
              <p:nvPr/>
            </p:nvSpPr>
            <p:spPr>
              <a:xfrm>
                <a:off x="9991591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A978565-AE73-4F94-83B2-E4C082C60D59}"/>
                  </a:ext>
                </a:extLst>
              </p:cNvPr>
              <p:cNvGrpSpPr/>
              <p:nvPr/>
            </p:nvGrpSpPr>
            <p:grpSpPr>
              <a:xfrm>
                <a:off x="8701721" y="4143907"/>
                <a:ext cx="1811514" cy="1228318"/>
                <a:chOff x="5263233" y="3944660"/>
                <a:chExt cx="1811514" cy="1228318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7C42094-633B-48C1-8E15-3A90E0898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1200" y="3944660"/>
                  <a:ext cx="0" cy="122831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B887023-4C02-451F-B12D-3C003EC385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168990" y="4052865"/>
                  <a:ext cx="0" cy="18115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3B3660-7EE0-4E82-8172-BEDAE3D1C761}"/>
                  </a:ext>
                </a:extLst>
              </p:cNvPr>
              <p:cNvSpPr txBox="1"/>
              <p:nvPr/>
            </p:nvSpPr>
            <p:spPr>
              <a:xfrm>
                <a:off x="9367707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B59097-33AC-4294-9208-409B2DBF7412}"/>
                  </a:ext>
                </a:extLst>
              </p:cNvPr>
              <p:cNvSpPr txBox="1"/>
              <p:nvPr/>
            </p:nvSpPr>
            <p:spPr>
              <a:xfrm>
                <a:off x="8921268" y="422580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5F1A3F4-7BE1-4810-9A38-8F4F06B174E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0126" y="4313925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687AD68-F503-466E-A3B2-D0E212BC21F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570507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FE86B27-7011-40B1-94FE-7041D47719D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840182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AEFE87-DEE0-4B2D-9E0A-80078A30139F}"/>
                  </a:ext>
                </a:extLst>
              </p:cNvPr>
              <p:cNvSpPr txBox="1"/>
              <p:nvPr/>
            </p:nvSpPr>
            <p:spPr>
              <a:xfrm>
                <a:off x="8921268" y="4765146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C8FF1F-12D5-42FE-B9EE-1EBDCD07AE74}"/>
                  </a:ext>
                </a:extLst>
              </p:cNvPr>
              <p:cNvSpPr txBox="1"/>
              <p:nvPr/>
            </p:nvSpPr>
            <p:spPr>
              <a:xfrm>
                <a:off x="8921268" y="449547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BF5ED4-6476-4D3E-BF76-4A08FB0D6223}"/>
                </a:ext>
              </a:extLst>
            </p:cNvPr>
            <p:cNvGrpSpPr/>
            <p:nvPr/>
          </p:nvGrpSpPr>
          <p:grpSpPr>
            <a:xfrm>
              <a:off x="7744752" y="3736344"/>
              <a:ext cx="1077480" cy="1243031"/>
              <a:chOff x="7744752" y="3736344"/>
              <a:chExt cx="1077480" cy="124303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A35BED7-CFC3-4F02-BDC5-843773D89693}"/>
                  </a:ext>
                </a:extLst>
              </p:cNvPr>
              <p:cNvSpPr/>
              <p:nvPr/>
            </p:nvSpPr>
            <p:spPr>
              <a:xfrm>
                <a:off x="7813036" y="3736344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CD74584-E3C9-4486-AF5A-3C094B4DD648}"/>
                  </a:ext>
                </a:extLst>
              </p:cNvPr>
              <p:cNvSpPr/>
              <p:nvPr/>
            </p:nvSpPr>
            <p:spPr>
              <a:xfrm>
                <a:off x="7869152" y="4049502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E3EF098-90F3-4F03-8DF2-EDC6AC6302C7}"/>
                  </a:ext>
                </a:extLst>
              </p:cNvPr>
              <p:cNvSpPr/>
              <p:nvPr/>
            </p:nvSpPr>
            <p:spPr>
              <a:xfrm>
                <a:off x="8249068" y="3783760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0FFE6A-9349-481B-A9F4-E1546D1E5CC8}"/>
                  </a:ext>
                </a:extLst>
              </p:cNvPr>
              <p:cNvSpPr/>
              <p:nvPr/>
            </p:nvSpPr>
            <p:spPr>
              <a:xfrm>
                <a:off x="7744752" y="4259575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1AC061-7B1D-4C36-B58D-76E3CCFAABAA}"/>
                  </a:ext>
                </a:extLst>
              </p:cNvPr>
              <p:cNvSpPr/>
              <p:nvPr/>
            </p:nvSpPr>
            <p:spPr>
              <a:xfrm>
                <a:off x="8358829" y="4486593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F6E7306-3C27-4C50-80CF-B0CDC62FA1D4}"/>
                  </a:ext>
                </a:extLst>
              </p:cNvPr>
              <p:cNvSpPr/>
              <p:nvPr/>
            </p:nvSpPr>
            <p:spPr>
              <a:xfrm>
                <a:off x="7932308" y="4586565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8520AA-EE18-44DE-A6F9-A7C74B019BEB}"/>
                  </a:ext>
                </a:extLst>
              </p:cNvPr>
              <p:cNvSpPr/>
              <p:nvPr/>
            </p:nvSpPr>
            <p:spPr>
              <a:xfrm>
                <a:off x="8157748" y="4186985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C62005-623D-4A18-A460-7DF5CA7E6B47}"/>
                  </a:ext>
                </a:extLst>
              </p:cNvPr>
              <p:cNvSpPr/>
              <p:nvPr/>
            </p:nvSpPr>
            <p:spPr>
              <a:xfrm>
                <a:off x="8685664" y="4842807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088121-36E2-461B-A76D-E5F406307C58}"/>
              </a:ext>
            </a:extLst>
          </p:cNvPr>
          <p:cNvCxnSpPr>
            <a:cxnSpLocks/>
          </p:cNvCxnSpPr>
          <p:nvPr/>
        </p:nvCxnSpPr>
        <p:spPr>
          <a:xfrm rot="2700000" flipV="1">
            <a:off x="10292894" y="3317192"/>
            <a:ext cx="0" cy="14549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1825A3-E2A5-4524-B942-0FC8A467400C}"/>
              </a:ext>
            </a:extLst>
          </p:cNvPr>
          <p:cNvCxnSpPr>
            <a:cxnSpLocks/>
          </p:cNvCxnSpPr>
          <p:nvPr/>
        </p:nvCxnSpPr>
        <p:spPr>
          <a:xfrm flipV="1">
            <a:off x="9774853" y="3303626"/>
            <a:ext cx="869027" cy="12357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93DCB1-1ECC-4930-A081-D9443ABFEDA4}"/>
              </a:ext>
            </a:extLst>
          </p:cNvPr>
          <p:cNvCxnSpPr>
            <a:cxnSpLocks/>
          </p:cNvCxnSpPr>
          <p:nvPr/>
        </p:nvCxnSpPr>
        <p:spPr>
          <a:xfrm flipV="1">
            <a:off x="9746872" y="3200007"/>
            <a:ext cx="717208" cy="13709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8E43D0-3F3D-4BFC-9DA3-026156EB129D}"/>
              </a:ext>
            </a:extLst>
          </p:cNvPr>
          <p:cNvCxnSpPr>
            <a:cxnSpLocks/>
          </p:cNvCxnSpPr>
          <p:nvPr/>
        </p:nvCxnSpPr>
        <p:spPr>
          <a:xfrm rot="2700000" flipV="1">
            <a:off x="10261272" y="2882772"/>
            <a:ext cx="0" cy="1454942"/>
          </a:xfrm>
          <a:prstGeom prst="line">
            <a:avLst/>
          </a:prstGeom>
          <a:ln w="38100">
            <a:solidFill>
              <a:srgbClr val="199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93FE518-0135-47D6-A0CF-40E72A81AAF5}"/>
              </a:ext>
            </a:extLst>
          </p:cNvPr>
          <p:cNvSpPr txBox="1"/>
          <p:nvPr/>
        </p:nvSpPr>
        <p:spPr>
          <a:xfrm>
            <a:off x="182880" y="3512359"/>
            <a:ext cx="8937806" cy="111831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marR="921134" lvl="0" indent="-457200" algn="just" defTabSz="550377" rtl="0" eaLnBrk="1" fontAlgn="auto" latinLnBrk="0" hangingPunct="1">
              <a:lnSpc>
                <a:spcPct val="1026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adaptive systems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i.e., parameters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can be changed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through a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learning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training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 process to suit the underlying problem.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2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D5FAD0C-AEBE-46F0-A857-382CF0027ED3}"/>
                  </a:ext>
                </a:extLst>
              </p:cNvPr>
              <p:cNvSpPr txBox="1"/>
              <p:nvPr/>
            </p:nvSpPr>
            <p:spPr>
              <a:xfrm>
                <a:off x="231759" y="3105944"/>
                <a:ext cx="5988287" cy="2195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575"/>
                  </a:spcBef>
                  <a:buClr>
                    <a:srgbClr val="D34817"/>
                  </a:buClr>
                  <a:buSzPct val="85000"/>
                  <a:buFont typeface="Wingdings 2" panose="05020102010507070707" pitchFamily="18" charset="2"/>
                  <a:buNone/>
                </a:pPr>
                <a:r>
                  <a:rPr lang="en-GB" altLang="en-US" sz="2000" b="1" i="1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pPr marL="285750" lvl="1">
                  <a:lnSpc>
                    <a:spcPct val="100000"/>
                  </a:lnSpc>
                  <a:spcBef>
                    <a:spcPts val="375"/>
                  </a:spcBef>
                  <a:buClr>
                    <a:srgbClr val="9B2D1F"/>
                  </a:buClr>
                  <a:buSzPct val="85000"/>
                </a:pPr>
                <a:r>
                  <a:rPr lang="en-GB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Compute</a:t>
                </a:r>
                <a:r>
                  <a:rPr lang="en-GB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output function of a given input (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GB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lvl="1">
                  <a:lnSpc>
                    <a:spcPct val="100000"/>
                  </a:lnSpc>
                  <a:spcBef>
                    <a:spcPts val="375"/>
                  </a:spcBef>
                  <a:buClr>
                    <a:srgbClr val="9B2D1F"/>
                  </a:buClr>
                  <a:buSzPct val="85000"/>
                </a:pPr>
                <a:r>
                  <a:rPr lang="en-GB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Evaluate</a:t>
                </a:r>
                <a:r>
                  <a:rPr lang="en-GB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output by comparing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GB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GB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lvl="1">
                  <a:lnSpc>
                    <a:spcPct val="100000"/>
                  </a:lnSpc>
                  <a:spcBef>
                    <a:spcPts val="375"/>
                  </a:spcBef>
                  <a:buClr>
                    <a:srgbClr val="9B2D1F"/>
                  </a:buClr>
                  <a:buSzPct val="85000"/>
                </a:pPr>
                <a:r>
                  <a:rPr lang="en-GB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Adjust</a:t>
                </a:r>
                <a:r>
                  <a:rPr lang="en-GB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GB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weights.</a:t>
                </a:r>
              </a:p>
              <a:p>
                <a:pPr marL="285750" lvl="1">
                  <a:spcBef>
                    <a:spcPts val="375"/>
                  </a:spcBef>
                  <a:buClr>
                    <a:srgbClr val="9B2D1F"/>
                  </a:buClr>
                  <a:buSzPct val="85000"/>
                </a:pPr>
                <a:r>
                  <a:rPr lang="en-GB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Loop</a:t>
                </a:r>
                <a:r>
                  <a:rPr lang="en-GB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a criterion is met</a:t>
                </a:r>
                <a:r>
                  <a:rPr lang="en-GB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lvl="1">
                  <a:lnSpc>
                    <a:spcPct val="100000"/>
                  </a:lnSpc>
                  <a:spcBef>
                    <a:spcPts val="375"/>
                  </a:spcBef>
                  <a:buClr>
                    <a:srgbClr val="9B2D1F"/>
                  </a:buClr>
                  <a:buSzPct val="85000"/>
                </a:pPr>
                <a:r>
                  <a:rPr lang="en-GB" altLang="en-US" sz="2000" b="1" i="1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D5FAD0C-AEBE-46F0-A857-382CF0027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59" y="3105944"/>
                <a:ext cx="5988287" cy="2195473"/>
              </a:xfrm>
              <a:prstGeom prst="rect">
                <a:avLst/>
              </a:prstGeom>
              <a:blipFill>
                <a:blip r:embed="rId2"/>
                <a:stretch>
                  <a:fillRect l="-1018" t="-1667" r="-61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 Process: </a:t>
            </a:r>
            <a:r>
              <a:rPr lang="en-US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B407C3-8477-4DBC-A6A1-91274AAD79C2}"/>
              </a:ext>
            </a:extLst>
          </p:cNvPr>
          <p:cNvCxnSpPr>
            <a:cxnSpLocks/>
          </p:cNvCxnSpPr>
          <p:nvPr/>
        </p:nvCxnSpPr>
        <p:spPr>
          <a:xfrm>
            <a:off x="538274" y="3426573"/>
            <a:ext cx="0" cy="1555796"/>
          </a:xfrm>
          <a:prstGeom prst="line">
            <a:avLst/>
          </a:prstGeom>
          <a:ln w="28575">
            <a:solidFill>
              <a:srgbClr val="234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22B759D8-4272-4C6A-84A1-5B26A8CB8C68}"/>
              </a:ext>
            </a:extLst>
          </p:cNvPr>
          <p:cNvSpPr txBox="1"/>
          <p:nvPr/>
        </p:nvSpPr>
        <p:spPr>
          <a:xfrm>
            <a:off x="231759" y="2709096"/>
            <a:ext cx="6129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  <a:buClr>
                <a:srgbClr val="D34817"/>
              </a:buClr>
              <a:buSzPct val="85000"/>
            </a:pPr>
            <a:r>
              <a:rPr lang="en-GB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values of the weights (e.g., </a:t>
            </a:r>
            <a:r>
              <a:rPr lang="en-GB" altLang="en-US" sz="2000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887F484-8550-4AB7-9D8F-AF9AC0ED0CDC}"/>
              </a:ext>
            </a:extLst>
          </p:cNvPr>
          <p:cNvSpPr txBox="1"/>
          <p:nvPr/>
        </p:nvSpPr>
        <p:spPr>
          <a:xfrm>
            <a:off x="7959036" y="5556812"/>
            <a:ext cx="37455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  <a:buClr>
                <a:srgbClr val="D34817"/>
              </a:buClr>
              <a:buSzPct val="85000"/>
            </a:pPr>
            <a:r>
              <a:rPr lang="en-GB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Criterion </a:t>
            </a:r>
          </a:p>
          <a:p>
            <a:pPr marL="342900" indent="-342900">
              <a:lnSpc>
                <a:spcPct val="100000"/>
              </a:lnSpc>
              <a:spcBef>
                <a:spcPts val="575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 number of iterations</a:t>
            </a:r>
          </a:p>
          <a:p>
            <a:pPr marL="342900" indent="-342900">
              <a:lnSpc>
                <a:spcPct val="100000"/>
              </a:lnSpc>
              <a:spcBef>
                <a:spcPts val="575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threshold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ECDA2E-069C-499F-B95E-F7D24E70BAE0}"/>
              </a:ext>
            </a:extLst>
          </p:cNvPr>
          <p:cNvSpPr txBox="1"/>
          <p:nvPr/>
        </p:nvSpPr>
        <p:spPr>
          <a:xfrm>
            <a:off x="182880" y="1005840"/>
            <a:ext cx="118307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575"/>
              </a:spcBef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GB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GB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 through which network </a:t>
            </a:r>
            <a:r>
              <a:rPr lang="en-GB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</a:t>
            </a:r>
            <a:r>
              <a:rPr lang="en-GB" altLang="en-US" sz="2800" i="1" dirty="0">
                <a:solidFill>
                  <a:srgbClr val="1998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way to reduce the </a:t>
            </a:r>
            <a:r>
              <a:rPr lang="en-GB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between network output and the </a:t>
            </a:r>
            <a:r>
              <a:rPr lang="en-GB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altLang="en-US" sz="2800" b="1" dirty="0">
                <a:solidFill>
                  <a:srgbClr val="1998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output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47331CC-6073-458B-ABC5-F99E619C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88C4F5-2E64-443E-BC87-CA71E3BB27CB}"/>
              </a:ext>
            </a:extLst>
          </p:cNvPr>
          <p:cNvGrpSpPr/>
          <p:nvPr/>
        </p:nvGrpSpPr>
        <p:grpSpPr>
          <a:xfrm>
            <a:off x="6188720" y="2319827"/>
            <a:ext cx="5744424" cy="2857935"/>
            <a:chOff x="4657725" y="1831480"/>
            <a:chExt cx="6829218" cy="314401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9B6199-FFAD-48C7-B0D9-8D14D446B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7725" y="1831480"/>
              <a:ext cx="6829218" cy="3144017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1AA440-3852-41B6-9BDE-30BB1820A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6607" y="3357034"/>
              <a:ext cx="682055" cy="0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913570-82FF-4175-8952-EC48CB26E7BB}"/>
              </a:ext>
            </a:extLst>
          </p:cNvPr>
          <p:cNvCxnSpPr/>
          <p:nvPr/>
        </p:nvCxnSpPr>
        <p:spPr>
          <a:xfrm>
            <a:off x="3568598" y="6311283"/>
            <a:ext cx="3413125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C218506-A09A-4E0A-95AC-F5987F96AA48}"/>
              </a:ext>
            </a:extLst>
          </p:cNvPr>
          <p:cNvSpPr/>
          <p:nvPr/>
        </p:nvSpPr>
        <p:spPr>
          <a:xfrm>
            <a:off x="4184537" y="4846308"/>
            <a:ext cx="2164079" cy="1516392"/>
          </a:xfrm>
          <a:custGeom>
            <a:avLst/>
            <a:gdLst>
              <a:gd name="connsiteX0" fmla="*/ 0 w 3124200"/>
              <a:gd name="connsiteY0" fmla="*/ 0 h 1516392"/>
              <a:gd name="connsiteX1" fmla="*/ 38100 w 3124200"/>
              <a:gd name="connsiteY1" fmla="*/ 76200 h 1516392"/>
              <a:gd name="connsiteX2" fmla="*/ 68580 w 3124200"/>
              <a:gd name="connsiteY2" fmla="*/ 114300 h 1516392"/>
              <a:gd name="connsiteX3" fmla="*/ 106680 w 3124200"/>
              <a:gd name="connsiteY3" fmla="*/ 167640 h 1516392"/>
              <a:gd name="connsiteX4" fmla="*/ 175260 w 3124200"/>
              <a:gd name="connsiteY4" fmla="*/ 251460 h 1516392"/>
              <a:gd name="connsiteX5" fmla="*/ 228600 w 3124200"/>
              <a:gd name="connsiteY5" fmla="*/ 335280 h 1516392"/>
              <a:gd name="connsiteX6" fmla="*/ 266700 w 3124200"/>
              <a:gd name="connsiteY6" fmla="*/ 403860 h 1516392"/>
              <a:gd name="connsiteX7" fmla="*/ 289560 w 3124200"/>
              <a:gd name="connsiteY7" fmla="*/ 434340 h 1516392"/>
              <a:gd name="connsiteX8" fmla="*/ 342900 w 3124200"/>
              <a:gd name="connsiteY8" fmla="*/ 525780 h 1516392"/>
              <a:gd name="connsiteX9" fmla="*/ 403860 w 3124200"/>
              <a:gd name="connsiteY9" fmla="*/ 586740 h 1516392"/>
              <a:gd name="connsiteX10" fmla="*/ 464820 w 3124200"/>
              <a:gd name="connsiteY10" fmla="*/ 678180 h 1516392"/>
              <a:gd name="connsiteX11" fmla="*/ 502920 w 3124200"/>
              <a:gd name="connsiteY11" fmla="*/ 716280 h 1516392"/>
              <a:gd name="connsiteX12" fmla="*/ 533400 w 3124200"/>
              <a:gd name="connsiteY12" fmla="*/ 762000 h 1516392"/>
              <a:gd name="connsiteX13" fmla="*/ 563880 w 3124200"/>
              <a:gd name="connsiteY13" fmla="*/ 792480 h 1516392"/>
              <a:gd name="connsiteX14" fmla="*/ 609600 w 3124200"/>
              <a:gd name="connsiteY14" fmla="*/ 853440 h 1516392"/>
              <a:gd name="connsiteX15" fmla="*/ 640080 w 3124200"/>
              <a:gd name="connsiteY15" fmla="*/ 883920 h 1516392"/>
              <a:gd name="connsiteX16" fmla="*/ 731520 w 3124200"/>
              <a:gd name="connsiteY16" fmla="*/ 998220 h 1516392"/>
              <a:gd name="connsiteX17" fmla="*/ 769620 w 3124200"/>
              <a:gd name="connsiteY17" fmla="*/ 1036320 h 1516392"/>
              <a:gd name="connsiteX18" fmla="*/ 822960 w 3124200"/>
              <a:gd name="connsiteY18" fmla="*/ 1089660 h 1516392"/>
              <a:gd name="connsiteX19" fmla="*/ 899160 w 3124200"/>
              <a:gd name="connsiteY19" fmla="*/ 1112520 h 1516392"/>
              <a:gd name="connsiteX20" fmla="*/ 982980 w 3124200"/>
              <a:gd name="connsiteY20" fmla="*/ 1104900 h 1516392"/>
              <a:gd name="connsiteX21" fmla="*/ 1059180 w 3124200"/>
              <a:gd name="connsiteY21" fmla="*/ 1181100 h 1516392"/>
              <a:gd name="connsiteX22" fmla="*/ 1082040 w 3124200"/>
              <a:gd name="connsiteY22" fmla="*/ 1211580 h 1516392"/>
              <a:gd name="connsiteX23" fmla="*/ 1104900 w 3124200"/>
              <a:gd name="connsiteY23" fmla="*/ 1219200 h 1516392"/>
              <a:gd name="connsiteX24" fmla="*/ 1120140 w 3124200"/>
              <a:gd name="connsiteY24" fmla="*/ 1242060 h 1516392"/>
              <a:gd name="connsiteX25" fmla="*/ 1234440 w 3124200"/>
              <a:gd name="connsiteY25" fmla="*/ 1272540 h 1516392"/>
              <a:gd name="connsiteX26" fmla="*/ 1264920 w 3124200"/>
              <a:gd name="connsiteY26" fmla="*/ 1280160 h 1516392"/>
              <a:gd name="connsiteX27" fmla="*/ 1303020 w 3124200"/>
              <a:gd name="connsiteY27" fmla="*/ 1287780 h 1516392"/>
              <a:gd name="connsiteX28" fmla="*/ 1371600 w 3124200"/>
              <a:gd name="connsiteY28" fmla="*/ 1318260 h 1516392"/>
              <a:gd name="connsiteX29" fmla="*/ 1394460 w 3124200"/>
              <a:gd name="connsiteY29" fmla="*/ 1333500 h 1516392"/>
              <a:gd name="connsiteX30" fmla="*/ 1516380 w 3124200"/>
              <a:gd name="connsiteY30" fmla="*/ 1341120 h 1516392"/>
              <a:gd name="connsiteX31" fmla="*/ 1577340 w 3124200"/>
              <a:gd name="connsiteY31" fmla="*/ 1379220 h 1516392"/>
              <a:gd name="connsiteX32" fmla="*/ 1943100 w 3124200"/>
              <a:gd name="connsiteY32" fmla="*/ 1417320 h 1516392"/>
              <a:gd name="connsiteX33" fmla="*/ 1996440 w 3124200"/>
              <a:gd name="connsiteY33" fmla="*/ 1409700 h 1516392"/>
              <a:gd name="connsiteX34" fmla="*/ 2057400 w 3124200"/>
              <a:gd name="connsiteY34" fmla="*/ 1424940 h 1516392"/>
              <a:gd name="connsiteX35" fmla="*/ 2202180 w 3124200"/>
              <a:gd name="connsiteY35" fmla="*/ 1447800 h 1516392"/>
              <a:gd name="connsiteX36" fmla="*/ 2255520 w 3124200"/>
              <a:gd name="connsiteY36" fmla="*/ 1463040 h 1516392"/>
              <a:gd name="connsiteX37" fmla="*/ 2324100 w 3124200"/>
              <a:gd name="connsiteY37" fmla="*/ 1493520 h 1516392"/>
              <a:gd name="connsiteX38" fmla="*/ 2552700 w 3124200"/>
              <a:gd name="connsiteY38" fmla="*/ 1501140 h 1516392"/>
              <a:gd name="connsiteX39" fmla="*/ 2682240 w 3124200"/>
              <a:gd name="connsiteY39" fmla="*/ 1508760 h 1516392"/>
              <a:gd name="connsiteX40" fmla="*/ 3124200 w 3124200"/>
              <a:gd name="connsiteY40" fmla="*/ 1516380 h 151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124200" h="1516392">
                <a:moveTo>
                  <a:pt x="0" y="0"/>
                </a:moveTo>
                <a:cubicBezTo>
                  <a:pt x="12700" y="25400"/>
                  <a:pt x="23489" y="51849"/>
                  <a:pt x="38100" y="76200"/>
                </a:cubicBezTo>
                <a:cubicBezTo>
                  <a:pt x="46468" y="90146"/>
                  <a:pt x="58822" y="101289"/>
                  <a:pt x="68580" y="114300"/>
                </a:cubicBezTo>
                <a:cubicBezTo>
                  <a:pt x="92702" y="146463"/>
                  <a:pt x="75777" y="131586"/>
                  <a:pt x="106680" y="167640"/>
                </a:cubicBezTo>
                <a:cubicBezTo>
                  <a:pt x="156840" y="226161"/>
                  <a:pt x="101060" y="140160"/>
                  <a:pt x="175260" y="251460"/>
                </a:cubicBezTo>
                <a:cubicBezTo>
                  <a:pt x="196211" y="282887"/>
                  <a:pt x="210665" y="302996"/>
                  <a:pt x="228600" y="335280"/>
                </a:cubicBezTo>
                <a:cubicBezTo>
                  <a:pt x="252809" y="378855"/>
                  <a:pt x="234938" y="356217"/>
                  <a:pt x="266700" y="403860"/>
                </a:cubicBezTo>
                <a:cubicBezTo>
                  <a:pt x="273745" y="414427"/>
                  <a:pt x="283026" y="423450"/>
                  <a:pt x="289560" y="434340"/>
                </a:cubicBezTo>
                <a:cubicBezTo>
                  <a:pt x="316548" y="479319"/>
                  <a:pt x="307337" y="484290"/>
                  <a:pt x="342900" y="525780"/>
                </a:cubicBezTo>
                <a:cubicBezTo>
                  <a:pt x="361602" y="547599"/>
                  <a:pt x="389603" y="561789"/>
                  <a:pt x="403860" y="586740"/>
                </a:cubicBezTo>
                <a:cubicBezTo>
                  <a:pt x="430565" y="633473"/>
                  <a:pt x="430954" y="640552"/>
                  <a:pt x="464820" y="678180"/>
                </a:cubicBezTo>
                <a:cubicBezTo>
                  <a:pt x="476835" y="691530"/>
                  <a:pt x="491547" y="702379"/>
                  <a:pt x="502920" y="716280"/>
                </a:cubicBezTo>
                <a:cubicBezTo>
                  <a:pt x="514519" y="730456"/>
                  <a:pt x="521958" y="747697"/>
                  <a:pt x="533400" y="762000"/>
                </a:cubicBezTo>
                <a:cubicBezTo>
                  <a:pt x="542376" y="773220"/>
                  <a:pt x="554682" y="781442"/>
                  <a:pt x="563880" y="792480"/>
                </a:cubicBezTo>
                <a:cubicBezTo>
                  <a:pt x="580141" y="811993"/>
                  <a:pt x="593339" y="833927"/>
                  <a:pt x="609600" y="853440"/>
                </a:cubicBezTo>
                <a:cubicBezTo>
                  <a:pt x="618798" y="864478"/>
                  <a:pt x="630882" y="872882"/>
                  <a:pt x="640080" y="883920"/>
                </a:cubicBezTo>
                <a:cubicBezTo>
                  <a:pt x="726015" y="987042"/>
                  <a:pt x="645148" y="903996"/>
                  <a:pt x="731520" y="998220"/>
                </a:cubicBezTo>
                <a:cubicBezTo>
                  <a:pt x="743656" y="1011460"/>
                  <a:pt x="757793" y="1022803"/>
                  <a:pt x="769620" y="1036320"/>
                </a:cubicBezTo>
                <a:cubicBezTo>
                  <a:pt x="800456" y="1071561"/>
                  <a:pt x="766034" y="1055504"/>
                  <a:pt x="822960" y="1089660"/>
                </a:cubicBezTo>
                <a:cubicBezTo>
                  <a:pt x="848023" y="1104698"/>
                  <a:pt x="871378" y="1106964"/>
                  <a:pt x="899160" y="1112520"/>
                </a:cubicBezTo>
                <a:cubicBezTo>
                  <a:pt x="927100" y="1109980"/>
                  <a:pt x="955352" y="1100024"/>
                  <a:pt x="982980" y="1104900"/>
                </a:cubicBezTo>
                <a:cubicBezTo>
                  <a:pt x="1022393" y="1111855"/>
                  <a:pt x="1040087" y="1153825"/>
                  <a:pt x="1059180" y="1181100"/>
                </a:cubicBezTo>
                <a:cubicBezTo>
                  <a:pt x="1066463" y="1191504"/>
                  <a:pt x="1072284" y="1203450"/>
                  <a:pt x="1082040" y="1211580"/>
                </a:cubicBezTo>
                <a:cubicBezTo>
                  <a:pt x="1088210" y="1216722"/>
                  <a:pt x="1097280" y="1216660"/>
                  <a:pt x="1104900" y="1219200"/>
                </a:cubicBezTo>
                <a:cubicBezTo>
                  <a:pt x="1109980" y="1226820"/>
                  <a:pt x="1113664" y="1235584"/>
                  <a:pt x="1120140" y="1242060"/>
                </a:cubicBezTo>
                <a:cubicBezTo>
                  <a:pt x="1158510" y="1280430"/>
                  <a:pt x="1170123" y="1266693"/>
                  <a:pt x="1234440" y="1272540"/>
                </a:cubicBezTo>
                <a:cubicBezTo>
                  <a:pt x="1244600" y="1275080"/>
                  <a:pt x="1254697" y="1277888"/>
                  <a:pt x="1264920" y="1280160"/>
                </a:cubicBezTo>
                <a:cubicBezTo>
                  <a:pt x="1277563" y="1282970"/>
                  <a:pt x="1290615" y="1284058"/>
                  <a:pt x="1303020" y="1287780"/>
                </a:cubicBezTo>
                <a:cubicBezTo>
                  <a:pt x="1320209" y="1292937"/>
                  <a:pt x="1355010" y="1308780"/>
                  <a:pt x="1371600" y="1318260"/>
                </a:cubicBezTo>
                <a:cubicBezTo>
                  <a:pt x="1379551" y="1322804"/>
                  <a:pt x="1386840" y="1328420"/>
                  <a:pt x="1394460" y="1333500"/>
                </a:cubicBezTo>
                <a:cubicBezTo>
                  <a:pt x="1448508" y="1327495"/>
                  <a:pt x="1467383" y="1316621"/>
                  <a:pt x="1516380" y="1341120"/>
                </a:cubicBezTo>
                <a:cubicBezTo>
                  <a:pt x="1566551" y="1366206"/>
                  <a:pt x="1536187" y="1371599"/>
                  <a:pt x="1577340" y="1379220"/>
                </a:cubicBezTo>
                <a:cubicBezTo>
                  <a:pt x="1789040" y="1418424"/>
                  <a:pt x="1729436" y="1408417"/>
                  <a:pt x="1943100" y="1417320"/>
                </a:cubicBezTo>
                <a:cubicBezTo>
                  <a:pt x="1960880" y="1414780"/>
                  <a:pt x="1978519" y="1408505"/>
                  <a:pt x="1996440" y="1409700"/>
                </a:cubicBezTo>
                <a:cubicBezTo>
                  <a:pt x="2017339" y="1411093"/>
                  <a:pt x="2036953" y="1420396"/>
                  <a:pt x="2057400" y="1424940"/>
                </a:cubicBezTo>
                <a:cubicBezTo>
                  <a:pt x="2150899" y="1445718"/>
                  <a:pt x="2102679" y="1437850"/>
                  <a:pt x="2202180" y="1447800"/>
                </a:cubicBezTo>
                <a:cubicBezTo>
                  <a:pt x="2219960" y="1452880"/>
                  <a:pt x="2238142" y="1456721"/>
                  <a:pt x="2255520" y="1463040"/>
                </a:cubicBezTo>
                <a:cubicBezTo>
                  <a:pt x="2273507" y="1469581"/>
                  <a:pt x="2305228" y="1491902"/>
                  <a:pt x="2324100" y="1493520"/>
                </a:cubicBezTo>
                <a:cubicBezTo>
                  <a:pt x="2400064" y="1500031"/>
                  <a:pt x="2476527" y="1497899"/>
                  <a:pt x="2552700" y="1501140"/>
                </a:cubicBezTo>
                <a:cubicBezTo>
                  <a:pt x="2595916" y="1502979"/>
                  <a:pt x="2639007" y="1507388"/>
                  <a:pt x="2682240" y="1508760"/>
                </a:cubicBezTo>
                <a:cubicBezTo>
                  <a:pt x="2943137" y="1517042"/>
                  <a:pt x="2947214" y="1516380"/>
                  <a:pt x="3124200" y="1516380"/>
                </a:cubicBezTo>
              </a:path>
            </a:pathLst>
          </a:custGeom>
          <a:noFill/>
          <a:ln w="38100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BA82BF-DBE8-4DBF-9A49-973DDC7E21C6}"/>
              </a:ext>
            </a:extLst>
          </p:cNvPr>
          <p:cNvGrpSpPr/>
          <p:nvPr/>
        </p:nvGrpSpPr>
        <p:grpSpPr>
          <a:xfrm>
            <a:off x="3649651" y="4580111"/>
            <a:ext cx="3365347" cy="2163589"/>
            <a:chOff x="4250473" y="4709160"/>
            <a:chExt cx="3365347" cy="21635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2CAAA6-14FD-493D-904C-3A516EC6F3D7}"/>
                </a:ext>
              </a:extLst>
            </p:cNvPr>
            <p:cNvGrpSpPr/>
            <p:nvPr/>
          </p:nvGrpSpPr>
          <p:grpSpPr>
            <a:xfrm>
              <a:off x="4373879" y="4709160"/>
              <a:ext cx="2987040" cy="2017204"/>
              <a:chOff x="4373879" y="4709160"/>
              <a:chExt cx="2987040" cy="2017204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D8AD5FC-9C1D-4712-8EB8-8D3E59815B46}"/>
                  </a:ext>
                </a:extLst>
              </p:cNvPr>
              <p:cNvCxnSpPr/>
              <p:nvPr/>
            </p:nvCxnSpPr>
            <p:spPr>
              <a:xfrm>
                <a:off x="4594860" y="4709160"/>
                <a:ext cx="0" cy="201720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8B40232-CD78-4682-9003-D83BB8A0F5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879" y="6583426"/>
                <a:ext cx="2987040" cy="2076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825F51-3198-44CB-A12C-BACE84CE5B27}"/>
                </a:ext>
              </a:extLst>
            </p:cNvPr>
            <p:cNvSpPr txBox="1"/>
            <p:nvPr/>
          </p:nvSpPr>
          <p:spPr>
            <a:xfrm>
              <a:off x="6708199" y="6564972"/>
              <a:ext cx="90762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Iterations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DF5900-737A-4D3C-8FEB-569F3DE56848}"/>
                </a:ext>
              </a:extLst>
            </p:cNvPr>
            <p:cNvSpPr txBox="1"/>
            <p:nvPr/>
          </p:nvSpPr>
          <p:spPr>
            <a:xfrm rot="16200000">
              <a:off x="4123676" y="4978344"/>
              <a:ext cx="56137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7337C3-3CAD-43C2-85D7-1E55DE581595}"/>
              </a:ext>
            </a:extLst>
          </p:cNvPr>
          <p:cNvSpPr txBox="1"/>
          <p:nvPr/>
        </p:nvSpPr>
        <p:spPr>
          <a:xfrm>
            <a:off x="2313954" y="6141588"/>
            <a:ext cx="131959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threshold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45613F-1B7D-4A16-8B8C-6FACD3A2C449}"/>
              </a:ext>
            </a:extLst>
          </p:cNvPr>
          <p:cNvCxnSpPr>
            <a:cxnSpLocks/>
          </p:cNvCxnSpPr>
          <p:nvPr/>
        </p:nvCxnSpPr>
        <p:spPr>
          <a:xfrm>
            <a:off x="5130063" y="4972436"/>
            <a:ext cx="0" cy="1617375"/>
          </a:xfrm>
          <a:prstGeom prst="line">
            <a:avLst/>
          </a:prstGeom>
          <a:ln w="19050">
            <a:solidFill>
              <a:srgbClr val="19981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7DB9C34-5CC3-43DC-85A9-3756AAE44595}"/>
              </a:ext>
            </a:extLst>
          </p:cNvPr>
          <p:cNvSpPr txBox="1"/>
          <p:nvPr/>
        </p:nvSpPr>
        <p:spPr>
          <a:xfrm>
            <a:off x="4584798" y="4620124"/>
            <a:ext cx="135806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998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iterations=100</a:t>
            </a:r>
          </a:p>
        </p:txBody>
      </p:sp>
    </p:spTree>
    <p:extLst>
      <p:ext uri="{BB962C8B-B14F-4D97-AF65-F5344CB8AC3E}">
        <p14:creationId xmlns:p14="http://schemas.microsoft.com/office/powerpoint/2010/main" val="39072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  <p:bldP spid="3" grpId="0" animBg="1"/>
      <p:bldP spid="25" grpId="0"/>
      <p:bldP spid="28" grpId="0"/>
      <p:bldP spid="2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 Process: </a:t>
            </a:r>
            <a:r>
              <a:rPr lang="en-US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3106CB3-7FAE-475A-89B7-EF71B973D937}"/>
                  </a:ext>
                </a:extLst>
              </p:cNvPr>
              <p:cNvSpPr txBox="1"/>
              <p:nvPr/>
            </p:nvSpPr>
            <p:spPr>
              <a:xfrm>
                <a:off x="8661483" y="3593192"/>
                <a:ext cx="2471959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lang="en-GB" alt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alt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alt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alt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alt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alt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alt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3106CB3-7FAE-475A-89B7-EF71B973D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483" y="3593192"/>
                <a:ext cx="2471959" cy="400110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F4F39D2D-64FA-4EC6-A74C-BE44960BCB88}"/>
              </a:ext>
            </a:extLst>
          </p:cNvPr>
          <p:cNvSpPr txBox="1"/>
          <p:nvPr/>
        </p:nvSpPr>
        <p:spPr>
          <a:xfrm>
            <a:off x="182880" y="1097280"/>
            <a:ext cx="6124574" cy="75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34CF9"/>
              </a:buClr>
              <a:buFont typeface="Wingdings" panose="05000000000000000000" pitchFamily="2" charset="2"/>
              <a:buChar char="q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difference between the </a:t>
            </a:r>
            <a:r>
              <a:rPr lang="en-GB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outputs (i.e., the error)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E4B7D5B-FD39-4987-BCE3-2DD8020A0AD1}"/>
              </a:ext>
            </a:extLst>
          </p:cNvPr>
          <p:cNvSpPr txBox="1"/>
          <p:nvPr/>
        </p:nvSpPr>
        <p:spPr>
          <a:xfrm>
            <a:off x="182880" y="2049349"/>
            <a:ext cx="6124574" cy="75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34CF9"/>
              </a:buClr>
              <a:buFont typeface="Wingdings" panose="05000000000000000000" pitchFamily="2" charset="2"/>
              <a:buChar char="q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be achieved by </a:t>
            </a:r>
            <a:r>
              <a:rPr lang="en-GB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altLang="en-US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error (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energy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37A40B-8383-454C-B702-CF074E371A92}"/>
                  </a:ext>
                </a:extLst>
              </p:cNvPr>
              <p:cNvSpPr txBox="1"/>
              <p:nvPr/>
            </p:nvSpPr>
            <p:spPr>
              <a:xfrm>
                <a:off x="1831975" y="3497863"/>
                <a:ext cx="4986878" cy="78380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altLang="en-US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altLang="en-US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en-US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en-US" sz="2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GB" altLang="en-US" sz="24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en-US" sz="24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en-US" sz="2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GB" altLang="en-US" sz="2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altLang="en-US" sz="24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en-US" sz="24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37A40B-8383-454C-B702-CF074E37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975" y="3497863"/>
                <a:ext cx="4986878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D365531-598A-450D-BDB7-C446333A7D49}"/>
              </a:ext>
            </a:extLst>
          </p:cNvPr>
          <p:cNvSpPr txBox="1"/>
          <p:nvPr/>
        </p:nvSpPr>
        <p:spPr>
          <a:xfrm>
            <a:off x="766744" y="2789309"/>
            <a:ext cx="6460284" cy="75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called the </a:t>
            </a:r>
            <a:r>
              <a:rPr lang="en-GB" altLang="en-US" b="1" i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is the 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A0433E-837B-4A76-A647-56F4E34CBC42}"/>
              </a:ext>
            </a:extLst>
          </p:cNvPr>
          <p:cNvGrpSpPr/>
          <p:nvPr/>
        </p:nvGrpSpPr>
        <p:grpSpPr>
          <a:xfrm>
            <a:off x="6520832" y="996821"/>
            <a:ext cx="5498751" cy="2630252"/>
            <a:chOff x="4657725" y="1831480"/>
            <a:chExt cx="6829218" cy="314401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FD464A-7618-42F0-AB3E-CF65CE20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7725" y="1831480"/>
              <a:ext cx="6829218" cy="314401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99E3C7D-E813-4F5C-8822-1D8D6A914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6607" y="3357034"/>
              <a:ext cx="682055" cy="0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6">
            <a:extLst>
              <a:ext uri="{FF2B5EF4-FFF2-40B4-BE49-F238E27FC236}">
                <a16:creationId xmlns:a16="http://schemas.microsoft.com/office/drawing/2014/main" id="{50B6CE45-2A03-48B3-820D-18AF104E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 Process: </a:t>
            </a:r>
            <a:r>
              <a:rPr lang="en-US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A2625E-84FD-4BF9-AA05-10908557F7E6}"/>
              </a:ext>
            </a:extLst>
          </p:cNvPr>
          <p:cNvSpPr txBox="1"/>
          <p:nvPr/>
        </p:nvSpPr>
        <p:spPr>
          <a:xfrm>
            <a:off x="290700" y="6182135"/>
            <a:ext cx="11690776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cycle at which 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training samples have been used by the network is called the </a:t>
            </a:r>
            <a:r>
              <a:rPr lang="en-GB" altLang="en-US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b="1" i="1" dirty="0">
              <a:solidFill>
                <a:srgbClr val="00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6B33DA-8CC4-4597-B70B-69F38EB7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0" y="1115079"/>
            <a:ext cx="3729910" cy="49732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1D5FE6-785A-433F-80BB-78230FF3E73A}"/>
              </a:ext>
            </a:extLst>
          </p:cNvPr>
          <p:cNvSpPr/>
          <p:nvPr/>
        </p:nvSpPr>
        <p:spPr>
          <a:xfrm>
            <a:off x="1050131" y="1551055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94E82-9275-4021-93CE-81A69694FA54}"/>
              </a:ext>
            </a:extLst>
          </p:cNvPr>
          <p:cNvSpPr/>
          <p:nvPr/>
        </p:nvSpPr>
        <p:spPr>
          <a:xfrm>
            <a:off x="1050131" y="1900865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0EC439-B331-4E93-A981-2E67F28A2DD3}"/>
              </a:ext>
            </a:extLst>
          </p:cNvPr>
          <p:cNvSpPr/>
          <p:nvPr/>
        </p:nvSpPr>
        <p:spPr>
          <a:xfrm>
            <a:off x="1050131" y="2276015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8EC73-33A4-4D8F-B728-A48727AED2AF}"/>
              </a:ext>
            </a:extLst>
          </p:cNvPr>
          <p:cNvSpPr/>
          <p:nvPr/>
        </p:nvSpPr>
        <p:spPr>
          <a:xfrm>
            <a:off x="1050131" y="2633291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C97A41-D188-490D-BEE5-3073D9B243BB}"/>
              </a:ext>
            </a:extLst>
          </p:cNvPr>
          <p:cNvSpPr/>
          <p:nvPr/>
        </p:nvSpPr>
        <p:spPr>
          <a:xfrm>
            <a:off x="1050131" y="2983212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A8184-3CC7-4532-A107-FC54EFAE043F}"/>
              </a:ext>
            </a:extLst>
          </p:cNvPr>
          <p:cNvSpPr/>
          <p:nvPr/>
        </p:nvSpPr>
        <p:spPr>
          <a:xfrm>
            <a:off x="1050131" y="3323274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8EA2CB-D1A0-4363-B0AD-46009822325C}"/>
              </a:ext>
            </a:extLst>
          </p:cNvPr>
          <p:cNvSpPr/>
          <p:nvPr/>
        </p:nvSpPr>
        <p:spPr>
          <a:xfrm>
            <a:off x="1050131" y="3814196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FD9D10-B8EF-4F07-AA9D-C96682E02E9F}"/>
              </a:ext>
            </a:extLst>
          </p:cNvPr>
          <p:cNvSpPr/>
          <p:nvPr/>
        </p:nvSpPr>
        <p:spPr>
          <a:xfrm>
            <a:off x="1050131" y="4321064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C85B7E-8BDA-432D-A446-8DFD17168C5C}"/>
              </a:ext>
            </a:extLst>
          </p:cNvPr>
          <p:cNvSpPr/>
          <p:nvPr/>
        </p:nvSpPr>
        <p:spPr>
          <a:xfrm>
            <a:off x="1050131" y="4644649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C65774-CA1C-4735-812E-F871B47E34C4}"/>
              </a:ext>
            </a:extLst>
          </p:cNvPr>
          <p:cNvSpPr/>
          <p:nvPr/>
        </p:nvSpPr>
        <p:spPr>
          <a:xfrm>
            <a:off x="1050131" y="4968234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26C2E3-A36C-4C20-BBC2-3A6411447BC7}"/>
              </a:ext>
            </a:extLst>
          </p:cNvPr>
          <p:cNvSpPr/>
          <p:nvPr/>
        </p:nvSpPr>
        <p:spPr>
          <a:xfrm>
            <a:off x="1050131" y="5312816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EA4F87-209E-441B-BF1B-66CFBEB35539}"/>
              </a:ext>
            </a:extLst>
          </p:cNvPr>
          <p:cNvSpPr/>
          <p:nvPr/>
        </p:nvSpPr>
        <p:spPr>
          <a:xfrm>
            <a:off x="1050131" y="5664085"/>
            <a:ext cx="1991794" cy="281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4E93D2-CB63-45BE-96F0-B3219BC24F3A}"/>
              </a:ext>
            </a:extLst>
          </p:cNvPr>
          <p:cNvGrpSpPr/>
          <p:nvPr/>
        </p:nvGrpSpPr>
        <p:grpSpPr>
          <a:xfrm>
            <a:off x="4860780" y="1714583"/>
            <a:ext cx="6444529" cy="3534959"/>
            <a:chOff x="4657725" y="1831480"/>
            <a:chExt cx="6829218" cy="314401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F6C5538-B30A-4DA3-9E18-8FBE1E78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7725" y="1831480"/>
              <a:ext cx="6829218" cy="3144017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A5024B9-9059-4B52-B6F5-49FA4879A1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6607" y="3357034"/>
              <a:ext cx="682055" cy="0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6">
            <a:extLst>
              <a:ext uri="{FF2B5EF4-FFF2-40B4-BE49-F238E27FC236}">
                <a16:creationId xmlns:a16="http://schemas.microsoft.com/office/drawing/2014/main" id="{3DD7E52B-D54B-4460-9B23-C06CB81F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C75208F-605C-4D32-B078-35AE0F298D7B}"/>
              </a:ext>
            </a:extLst>
          </p:cNvPr>
          <p:cNvGrpSpPr/>
          <p:nvPr/>
        </p:nvGrpSpPr>
        <p:grpSpPr>
          <a:xfrm>
            <a:off x="2139719" y="5046701"/>
            <a:ext cx="5347957" cy="1410318"/>
            <a:chOff x="2139719" y="5046701"/>
            <a:chExt cx="5347957" cy="141031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31116A90-38C5-466D-A404-61BB30CE2A89}"/>
                </a:ext>
              </a:extLst>
            </p:cNvPr>
            <p:cNvGrpSpPr/>
            <p:nvPr/>
          </p:nvGrpSpPr>
          <p:grpSpPr>
            <a:xfrm>
              <a:off x="2139719" y="5046701"/>
              <a:ext cx="5347957" cy="1410318"/>
              <a:chOff x="4687229" y="3579943"/>
              <a:chExt cx="5476729" cy="1410318"/>
            </a:xfrm>
          </p:grpSpPr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A4E69220-792E-4C20-80BC-30F19098F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1984" y="4457743"/>
                <a:ext cx="708263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D641CD51-457A-4A9F-AFCD-649EF9C350C3}"/>
                  </a:ext>
                </a:extLst>
              </p:cNvPr>
              <p:cNvSpPr/>
              <p:nvPr/>
            </p:nvSpPr>
            <p:spPr>
              <a:xfrm>
                <a:off x="6862849" y="4071773"/>
                <a:ext cx="749134" cy="73152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7D7D4535-2F31-49D6-A28D-773BA55B3908}"/>
                      </a:ext>
                    </a:extLst>
                  </p:cNvPr>
                  <p:cNvSpPr txBox="1"/>
                  <p:nvPr/>
                </p:nvSpPr>
                <p:spPr>
                  <a:xfrm>
                    <a:off x="6986732" y="4143164"/>
                    <a:ext cx="601155" cy="688586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7D7D4535-2F31-49D6-A28D-773BA55B39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6732" y="4143164"/>
                    <a:ext cx="601155" cy="6885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D54EE5F0-4D35-4468-AB6C-9CDD16C2ADB8}"/>
                      </a:ext>
                    </a:extLst>
                  </p:cNvPr>
                  <p:cNvSpPr txBox="1"/>
                  <p:nvPr/>
                </p:nvSpPr>
                <p:spPr>
                  <a:xfrm>
                    <a:off x="9706352" y="4019288"/>
                    <a:ext cx="368047" cy="33855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D54EE5F0-4D35-4468-AB6C-9CDD16C2AD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6352" y="4019288"/>
                    <a:ext cx="368047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54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ABF7A7F4-2311-4ABE-AA53-5631281547D4}"/>
                  </a:ext>
                </a:extLst>
              </p:cNvPr>
              <p:cNvSpPr/>
              <p:nvPr/>
            </p:nvSpPr>
            <p:spPr>
              <a:xfrm>
                <a:off x="8320247" y="3901813"/>
                <a:ext cx="1204048" cy="1088448"/>
              </a:xfrm>
              <a:prstGeom prst="rect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E707E22B-F02B-4AEF-8E5D-70AA52D64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3878" y="4487457"/>
                <a:ext cx="640080" cy="19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971C8453-3CA4-496A-A05F-973B5049CBD6}"/>
                  </a:ext>
                </a:extLst>
              </p:cNvPr>
              <p:cNvCxnSpPr>
                <a:cxnSpLocks/>
                <a:stCxn id="221" idx="6"/>
              </p:cNvCxnSpPr>
              <p:nvPr/>
            </p:nvCxnSpPr>
            <p:spPr>
              <a:xfrm flipV="1">
                <a:off x="6443725" y="4645204"/>
                <a:ext cx="498486" cy="101192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886A67C6-3D03-4635-BD98-DD8F8B0FCAEA}"/>
                      </a:ext>
                    </a:extLst>
                  </p:cNvPr>
                  <p:cNvSpPr txBox="1"/>
                  <p:nvPr/>
                </p:nvSpPr>
                <p:spPr>
                  <a:xfrm>
                    <a:off x="4687229" y="4571743"/>
                    <a:ext cx="429837" cy="307777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altLang="en-US" sz="1400" b="1" i="1" dirty="0" smtClean="0">
                                  <a:solidFill>
                                    <a:srgbClr val="234CF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b="1" i="1" dirty="0" smtClean="0">
                                  <a:solidFill>
                                    <a:srgbClr val="234CF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en-US" sz="1400" b="1" i="1" dirty="0" smtClean="0">
                                  <a:solidFill>
                                    <a:srgbClr val="234CF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234CF9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886A67C6-3D03-4635-BD98-DD8F8B0FC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7229" y="4571743"/>
                    <a:ext cx="429837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C16D959E-1052-42A4-92BC-5EB5C90392C8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166" y="4543124"/>
                    <a:ext cx="467595" cy="307777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altLang="en-US" sz="14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14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C16D959E-1052-42A4-92BC-5EB5C90392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166" y="4543124"/>
                    <a:ext cx="467595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DE15F6E5-C4D0-4D90-9D10-3059228F1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4642" y="4741396"/>
                <a:ext cx="731520" cy="0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A9C1066-833D-42C3-B1CE-E98F9FD9F5DC}"/>
                  </a:ext>
                </a:extLst>
              </p:cNvPr>
              <p:cNvSpPr/>
              <p:nvPr/>
            </p:nvSpPr>
            <p:spPr>
              <a:xfrm>
                <a:off x="5053734" y="4632769"/>
                <a:ext cx="234106" cy="228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5A9F6195-1D99-4DF0-AFD7-BB75722E97DD}"/>
                      </a:ext>
                    </a:extLst>
                  </p:cNvPr>
                  <p:cNvSpPr txBox="1"/>
                  <p:nvPr/>
                </p:nvSpPr>
                <p:spPr>
                  <a:xfrm>
                    <a:off x="4704550" y="3945157"/>
                    <a:ext cx="429837" cy="307777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altLang="en-US" sz="1400" b="1" i="1" dirty="0" smtClean="0">
                                  <a:solidFill>
                                    <a:srgbClr val="234CF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b="1" i="1" dirty="0" smtClean="0">
                                  <a:solidFill>
                                    <a:srgbClr val="234CF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en-US" sz="1400" b="1" i="1" dirty="0" smtClean="0">
                                  <a:solidFill>
                                    <a:srgbClr val="234CF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5A9F6195-1D99-4DF0-AFD7-BB75722E9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4550" y="3945157"/>
                    <a:ext cx="429837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772F5EED-ABE3-4A8E-B72C-2EDCE9758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6109" y="4126048"/>
                <a:ext cx="731520" cy="3693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EEA1BEB9-B38C-4DAB-B606-76245BA3F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3105" y="4196258"/>
                <a:ext cx="415347" cy="124400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7AA624D-C46B-4EC4-B575-C7DB49751F37}"/>
                  </a:ext>
                </a:extLst>
              </p:cNvPr>
              <p:cNvSpPr/>
              <p:nvPr/>
            </p:nvSpPr>
            <p:spPr>
              <a:xfrm>
                <a:off x="6034558" y="4013465"/>
                <a:ext cx="424958" cy="37891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D6775E43-B6C7-4B67-8651-2B0229F95186}"/>
                      </a:ext>
                    </a:extLst>
                  </p:cNvPr>
                  <p:cNvSpPr txBox="1"/>
                  <p:nvPr/>
                </p:nvSpPr>
                <p:spPr>
                  <a:xfrm>
                    <a:off x="5998958" y="4008808"/>
                    <a:ext cx="467595" cy="307777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altLang="en-US" sz="14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14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D6775E43-B6C7-4B67-8651-2B0229F951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8958" y="4008808"/>
                    <a:ext cx="467595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CF7BC0FB-4BCE-4BE3-8C8D-EEE6DCBB9B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8211" y="3720099"/>
                <a:ext cx="0" cy="351674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71A10979-B037-499A-93DC-03EF120C16A1}"/>
                      </a:ext>
                    </a:extLst>
                  </p:cNvPr>
                  <p:cNvSpPr txBox="1"/>
                  <p:nvPr/>
                </p:nvSpPr>
                <p:spPr>
                  <a:xfrm>
                    <a:off x="7218547" y="3579943"/>
                    <a:ext cx="369688" cy="33855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71A10979-B037-499A-93DC-03EF120C16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8547" y="3579943"/>
                    <a:ext cx="369688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A012C6F-49BE-4F31-A4CB-634AD0F1643D}"/>
                  </a:ext>
                </a:extLst>
              </p:cNvPr>
              <p:cNvSpPr/>
              <p:nvPr/>
            </p:nvSpPr>
            <p:spPr>
              <a:xfrm>
                <a:off x="6018766" y="4556939"/>
                <a:ext cx="424958" cy="37891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083CAE2-4811-41C9-89CA-9F5C656814C9}"/>
                  </a:ext>
                </a:extLst>
              </p:cNvPr>
              <p:cNvSpPr/>
              <p:nvPr/>
            </p:nvSpPr>
            <p:spPr>
              <a:xfrm>
                <a:off x="5075213" y="4024334"/>
                <a:ext cx="234105" cy="228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45361D8-CDAA-48AD-867B-AD57B291DB34}"/>
                    </a:ext>
                  </a:extLst>
                </p:cNvPr>
                <p:cNvSpPr txBox="1"/>
                <p:nvPr/>
              </p:nvSpPr>
              <p:spPr>
                <a:xfrm>
                  <a:off x="6003899" y="5565803"/>
                  <a:ext cx="566886" cy="64633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45361D8-CDAA-48AD-867B-AD57B291D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899" y="5565803"/>
                  <a:ext cx="566886" cy="6463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 Examples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02B13C-714B-4136-972C-C60913ECF805}"/>
              </a:ext>
            </a:extLst>
          </p:cNvPr>
          <p:cNvGrpSpPr/>
          <p:nvPr/>
        </p:nvGrpSpPr>
        <p:grpSpPr>
          <a:xfrm>
            <a:off x="6720532" y="1063603"/>
            <a:ext cx="5212262" cy="2248138"/>
            <a:chOff x="4479939" y="3398775"/>
            <a:chExt cx="6051034" cy="256350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DFE77A-B7D2-4609-B8B7-1EC3353FA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8261" y="4729739"/>
              <a:ext cx="530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C2E17E-AE05-4509-9F3C-89B3ED56E173}"/>
                </a:ext>
              </a:extLst>
            </p:cNvPr>
            <p:cNvSpPr/>
            <p:nvPr/>
          </p:nvSpPr>
          <p:spPr>
            <a:xfrm>
              <a:off x="6862849" y="4071773"/>
              <a:ext cx="1415411" cy="126304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C1C2CF8-D65D-40CB-B44D-3AD5B8F879DA}"/>
                    </a:ext>
                  </a:extLst>
                </p:cNvPr>
                <p:cNvSpPr txBox="1"/>
                <p:nvPr/>
              </p:nvSpPr>
              <p:spPr>
                <a:xfrm>
                  <a:off x="7267603" y="4257625"/>
                  <a:ext cx="740812" cy="87014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C1C2CF8-D65D-40CB-B44D-3AD5B8F87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603" y="4257625"/>
                  <a:ext cx="740812" cy="8701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4FA8BF-B391-42EC-8E9B-6D704B47B938}"/>
                </a:ext>
              </a:extLst>
            </p:cNvPr>
            <p:cNvSpPr/>
            <p:nvPr/>
          </p:nvSpPr>
          <p:spPr>
            <a:xfrm>
              <a:off x="8796153" y="4192944"/>
              <a:ext cx="1204048" cy="107359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B66672-E6AA-41E1-B597-F6AABD396D10}"/>
                    </a:ext>
                  </a:extLst>
                </p:cNvPr>
                <p:cNvSpPr txBox="1"/>
                <p:nvPr/>
              </p:nvSpPr>
              <p:spPr>
                <a:xfrm>
                  <a:off x="9139340" y="4323125"/>
                  <a:ext cx="658111" cy="73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B66672-E6AA-41E1-B597-F6AABD396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340" y="4323125"/>
                  <a:ext cx="658111" cy="73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49478F-DCD2-4252-A406-8B050A81D7E4}"/>
                </a:ext>
              </a:extLst>
            </p:cNvPr>
            <p:cNvCxnSpPr>
              <a:cxnSpLocks/>
            </p:cNvCxnSpPr>
            <p:nvPr/>
          </p:nvCxnSpPr>
          <p:spPr>
            <a:xfrm>
              <a:off x="10000199" y="4725953"/>
              <a:ext cx="530774" cy="19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F5E7C7-4EC7-49A1-AD78-C12A71FC3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1600" y="5138738"/>
              <a:ext cx="592136" cy="474662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10BB12F-D462-4D23-AADF-D1EC8C373439}"/>
                    </a:ext>
                  </a:extLst>
                </p:cNvPr>
                <p:cNvSpPr txBox="1"/>
                <p:nvPr/>
              </p:nvSpPr>
              <p:spPr>
                <a:xfrm>
                  <a:off x="4479939" y="5506045"/>
                  <a:ext cx="602654" cy="456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10BB12F-D462-4D23-AADF-D1EC8C373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939" y="5506045"/>
                  <a:ext cx="602654" cy="456238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9095589-7FE6-493B-AFCC-F042D04C80C5}"/>
                    </a:ext>
                  </a:extLst>
                </p:cNvPr>
                <p:cNvSpPr txBox="1"/>
                <p:nvPr/>
              </p:nvSpPr>
              <p:spPr>
                <a:xfrm>
                  <a:off x="5973637" y="5487493"/>
                  <a:ext cx="576005" cy="38604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9095589-7FE6-493B-AFCC-F042D04C8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637" y="5487493"/>
                  <a:ext cx="576005" cy="3860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F17DCB0-439C-428A-AAE2-112F6AB6DC6B}"/>
                </a:ext>
              </a:extLst>
            </p:cNvPr>
            <p:cNvCxnSpPr>
              <a:cxnSpLocks/>
            </p:cNvCxnSpPr>
            <p:nvPr/>
          </p:nvCxnSpPr>
          <p:spPr>
            <a:xfrm>
              <a:off x="5280397" y="5705088"/>
              <a:ext cx="731520" cy="387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12ADB26-EC7F-4BFE-BE9F-6291B49ED838}"/>
                </a:ext>
              </a:extLst>
            </p:cNvPr>
            <p:cNvSpPr/>
            <p:nvPr/>
          </p:nvSpPr>
          <p:spPr>
            <a:xfrm>
              <a:off x="4926108" y="5533141"/>
              <a:ext cx="354132" cy="3157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5E82CE-48EB-4BB7-B770-5E62318FE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4712460"/>
              <a:ext cx="392199" cy="5590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8999D69-85AD-478F-80C1-63C0B7B4136E}"/>
                    </a:ext>
                  </a:extLst>
                </p:cNvPr>
                <p:cNvSpPr txBox="1"/>
                <p:nvPr/>
              </p:nvSpPr>
              <p:spPr>
                <a:xfrm>
                  <a:off x="4507155" y="4494913"/>
                  <a:ext cx="602654" cy="456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8999D69-85AD-478F-80C1-63C0B7B41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155" y="4494913"/>
                  <a:ext cx="602654" cy="456238"/>
                </a:xfrm>
                <a:prstGeom prst="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FCA0162-B472-49F8-87C1-7F203492BB33}"/>
                    </a:ext>
                  </a:extLst>
                </p:cNvPr>
                <p:cNvSpPr txBox="1"/>
                <p:nvPr/>
              </p:nvSpPr>
              <p:spPr>
                <a:xfrm>
                  <a:off x="5965784" y="4497332"/>
                  <a:ext cx="576005" cy="38604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FCA0162-B472-49F8-87C1-7F203492B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784" y="4497332"/>
                  <a:ext cx="576005" cy="3860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074175-90D7-478B-8C3D-CDA556604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33" y="4706465"/>
              <a:ext cx="731520" cy="0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4CAB6E0-402E-49C6-9659-D9093A0A52C8}"/>
                </a:ext>
              </a:extLst>
            </p:cNvPr>
            <p:cNvSpPr/>
            <p:nvPr/>
          </p:nvSpPr>
          <p:spPr>
            <a:xfrm>
              <a:off x="4953324" y="4553584"/>
              <a:ext cx="354132" cy="3157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FF25B8-88D7-4412-804E-A581EDAB2C14}"/>
                </a:ext>
              </a:extLst>
            </p:cNvPr>
            <p:cNvSpPr/>
            <p:nvPr/>
          </p:nvSpPr>
          <p:spPr>
            <a:xfrm>
              <a:off x="4943875" y="3634439"/>
              <a:ext cx="354132" cy="3157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57207CA-0D4F-425B-959F-64FA35B664D0}"/>
                    </a:ext>
                  </a:extLst>
                </p:cNvPr>
                <p:cNvSpPr txBox="1"/>
                <p:nvPr/>
              </p:nvSpPr>
              <p:spPr>
                <a:xfrm>
                  <a:off x="4509794" y="3579455"/>
                  <a:ext cx="602654" cy="456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57207CA-0D4F-425B-959F-64FA35B66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9794" y="3579455"/>
                  <a:ext cx="602654" cy="456238"/>
                </a:xfrm>
                <a:prstGeom prst="rect">
                  <a:avLst/>
                </a:prstGeom>
                <a:blipFill>
                  <a:blip r:embed="rId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7DDBD4-14D2-46F3-A539-265D0105838A}"/>
                </a:ext>
              </a:extLst>
            </p:cNvPr>
            <p:cNvCxnSpPr>
              <a:cxnSpLocks/>
            </p:cNvCxnSpPr>
            <p:nvPr/>
          </p:nvCxnSpPr>
          <p:spPr>
            <a:xfrm>
              <a:off x="5293371" y="3790474"/>
              <a:ext cx="731520" cy="3693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1BDA92-286C-43C5-AA8C-FADB99B53CF2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6432550" y="3848100"/>
              <a:ext cx="637581" cy="408642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D8A1A3-AFC1-4D94-9F8C-1D7B08F812AB}"/>
                </a:ext>
              </a:extLst>
            </p:cNvPr>
            <p:cNvSpPr/>
            <p:nvPr/>
          </p:nvSpPr>
          <p:spPr>
            <a:xfrm>
              <a:off x="6034558" y="3578455"/>
              <a:ext cx="424958" cy="3789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47DE24B-B91D-4936-B452-782A892A359B}"/>
                    </a:ext>
                  </a:extLst>
                </p:cNvPr>
                <p:cNvSpPr txBox="1"/>
                <p:nvPr/>
              </p:nvSpPr>
              <p:spPr>
                <a:xfrm>
                  <a:off x="5965784" y="3552075"/>
                  <a:ext cx="576005" cy="38604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47DE24B-B91D-4936-B452-782A892A3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784" y="3552075"/>
                  <a:ext cx="576005" cy="38604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EBB9187-94D7-46EC-83B0-B044E929FB9C}"/>
                </a:ext>
              </a:extLst>
            </p:cNvPr>
            <p:cNvCxnSpPr>
              <a:cxnSpLocks/>
            </p:cNvCxnSpPr>
            <p:nvPr/>
          </p:nvCxnSpPr>
          <p:spPr>
            <a:xfrm>
              <a:off x="7531737" y="3456844"/>
              <a:ext cx="0" cy="631523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CE8BAFB-E39A-4DDE-81CC-481AF5DEAEB0}"/>
                    </a:ext>
                  </a:extLst>
                </p:cNvPr>
                <p:cNvSpPr txBox="1"/>
                <p:nvPr/>
              </p:nvSpPr>
              <p:spPr>
                <a:xfrm>
                  <a:off x="7484352" y="3398775"/>
                  <a:ext cx="469334" cy="456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CE8BAFB-E39A-4DDE-81CC-481AF5DEA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4352" y="3398775"/>
                  <a:ext cx="469334" cy="4562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BB10A2-32CC-47BB-A381-C0A5ACFF5479}"/>
                </a:ext>
              </a:extLst>
            </p:cNvPr>
            <p:cNvSpPr/>
            <p:nvPr/>
          </p:nvSpPr>
          <p:spPr>
            <a:xfrm>
              <a:off x="6034558" y="5527241"/>
              <a:ext cx="424958" cy="3789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F84AB8C-1A26-466F-A151-4763FB9710FB}"/>
                </a:ext>
              </a:extLst>
            </p:cNvPr>
            <p:cNvSpPr/>
            <p:nvPr/>
          </p:nvSpPr>
          <p:spPr>
            <a:xfrm>
              <a:off x="6034558" y="4522008"/>
              <a:ext cx="424958" cy="3789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EB0652F-0DAE-4E78-810C-BD19A2010AED}"/>
              </a:ext>
            </a:extLst>
          </p:cNvPr>
          <p:cNvSpPr txBox="1"/>
          <p:nvPr/>
        </p:nvSpPr>
        <p:spPr>
          <a:xfrm>
            <a:off x="182880" y="1005840"/>
            <a:ext cx="66893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34CF9"/>
              </a:buClr>
              <a:buFont typeface="Wingdings" panose="05000000000000000000" pitchFamily="2" charset="2"/>
              <a:buChar char="q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layer </a:t>
            </a:r>
            <a:r>
              <a:rPr lang="en-GB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 is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called the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perceptron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F62380-E610-4E63-A5FB-12A0E79CD937}"/>
              </a:ext>
            </a:extLst>
          </p:cNvPr>
          <p:cNvCxnSpPr>
            <a:cxnSpLocks/>
          </p:cNvCxnSpPr>
          <p:nvPr/>
        </p:nvCxnSpPr>
        <p:spPr>
          <a:xfrm>
            <a:off x="3321116" y="2922796"/>
            <a:ext cx="2068776" cy="169479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5E6DA63-A849-4496-8C53-775A6B3B71B0}"/>
              </a:ext>
            </a:extLst>
          </p:cNvPr>
          <p:cNvGrpSpPr/>
          <p:nvPr/>
        </p:nvGrpSpPr>
        <p:grpSpPr>
          <a:xfrm>
            <a:off x="2926080" y="2377440"/>
            <a:ext cx="3268764" cy="2514819"/>
            <a:chOff x="543975" y="2396276"/>
            <a:chExt cx="3188951" cy="243812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373E10F-E48B-44AA-AF21-74BC8F1F138F}"/>
                </a:ext>
              </a:extLst>
            </p:cNvPr>
            <p:cNvGrpSpPr/>
            <p:nvPr/>
          </p:nvGrpSpPr>
          <p:grpSpPr>
            <a:xfrm>
              <a:off x="543975" y="2556701"/>
              <a:ext cx="2878510" cy="2277695"/>
              <a:chOff x="8826820" y="4037739"/>
              <a:chExt cx="1891888" cy="1574526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D7786FB-A799-4DA5-B5F6-5DA4A7833F61}"/>
                  </a:ext>
                </a:extLst>
              </p:cNvPr>
              <p:cNvSpPr txBox="1"/>
              <p:nvPr/>
            </p:nvSpPr>
            <p:spPr>
              <a:xfrm>
                <a:off x="10009614" y="4572697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(1,1)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E02E952-36EB-4BCE-8BDD-C623E64130D5}"/>
                  </a:ext>
                </a:extLst>
              </p:cNvPr>
              <p:cNvSpPr txBox="1"/>
              <p:nvPr/>
            </p:nvSpPr>
            <p:spPr>
              <a:xfrm>
                <a:off x="9934948" y="5360859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E409DB6-834D-476A-94AE-023B300E3C26}"/>
                  </a:ext>
                </a:extLst>
              </p:cNvPr>
              <p:cNvGrpSpPr/>
              <p:nvPr/>
            </p:nvGrpSpPr>
            <p:grpSpPr>
              <a:xfrm>
                <a:off x="8938719" y="4037739"/>
                <a:ext cx="1779989" cy="1574526"/>
                <a:chOff x="5500231" y="3838492"/>
                <a:chExt cx="1779989" cy="1574526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463A330-706B-4346-B5EA-758D91F70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168" y="3838492"/>
                  <a:ext cx="1032" cy="15745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DF74763-B813-4882-B50D-480F0D58D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0231" y="5140234"/>
                  <a:ext cx="1779989" cy="13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BA5BD8-F490-4FDB-BBAC-4F7A0E3344E2}"/>
                  </a:ext>
                </a:extLst>
              </p:cNvPr>
              <p:cNvSpPr txBox="1"/>
              <p:nvPr/>
            </p:nvSpPr>
            <p:spPr>
              <a:xfrm>
                <a:off x="8890893" y="5352324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7CEE784-B082-4FE8-9AC9-1AC895B96A5C}"/>
                  </a:ext>
                </a:extLst>
              </p:cNvPr>
              <p:cNvSpPr txBox="1"/>
              <p:nvPr/>
            </p:nvSpPr>
            <p:spPr>
              <a:xfrm>
                <a:off x="8826820" y="4558578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AF8F0CB-0991-4BE4-9B1D-9F8BDA31151B}"/>
                </a:ext>
              </a:extLst>
            </p:cNvPr>
            <p:cNvSpPr/>
            <p:nvPr/>
          </p:nvSpPr>
          <p:spPr>
            <a:xfrm>
              <a:off x="1034544" y="3401565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23F1EDC-15E0-4507-AC9C-74B6B1B85F45}"/>
                </a:ext>
              </a:extLst>
            </p:cNvPr>
            <p:cNvSpPr/>
            <p:nvPr/>
          </p:nvSpPr>
          <p:spPr>
            <a:xfrm>
              <a:off x="1034544" y="4318830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3A44B6C-C8AE-47D5-A5AE-CFFCEF1CC397}"/>
                </a:ext>
              </a:extLst>
            </p:cNvPr>
            <p:cNvSpPr/>
            <p:nvPr/>
          </p:nvSpPr>
          <p:spPr>
            <a:xfrm>
              <a:off x="2125251" y="3401565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F0B4BEA-6DA0-4002-ADB9-97715B5CD2CA}"/>
                </a:ext>
              </a:extLst>
            </p:cNvPr>
            <p:cNvSpPr/>
            <p:nvPr/>
          </p:nvSpPr>
          <p:spPr>
            <a:xfrm>
              <a:off x="2125251" y="4318830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C9C01BF-C0C8-45C5-9AD0-74A278919767}"/>
                </a:ext>
              </a:extLst>
            </p:cNvPr>
            <p:cNvSpPr txBox="1"/>
            <p:nvPr/>
          </p:nvSpPr>
          <p:spPr>
            <a:xfrm>
              <a:off x="3407329" y="4271881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2FE69FA-9E3A-4938-BDDC-BC463814DE2A}"/>
                </a:ext>
              </a:extLst>
            </p:cNvPr>
            <p:cNvSpPr txBox="1"/>
            <p:nvPr/>
          </p:nvSpPr>
          <p:spPr>
            <a:xfrm>
              <a:off x="835426" y="2396276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42EE142-42C7-4703-A7B2-542129297828}"/>
                  </a:ext>
                </a:extLst>
              </p:cNvPr>
              <p:cNvSpPr txBox="1"/>
              <p:nvPr/>
            </p:nvSpPr>
            <p:spPr>
              <a:xfrm>
                <a:off x="8704476" y="2968933"/>
                <a:ext cx="3018647" cy="110055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42EE142-42C7-4703-A7B2-542129297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476" y="2968933"/>
                <a:ext cx="3018647" cy="11005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1" name="Table 3">
            <a:extLst>
              <a:ext uri="{FF2B5EF4-FFF2-40B4-BE49-F238E27FC236}">
                <a16:creationId xmlns:a16="http://schemas.microsoft.com/office/drawing/2014/main" id="{EEF02780-7D92-47AE-B6B9-CB2ECBFF3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27542"/>
              </p:ext>
            </p:extLst>
          </p:nvPr>
        </p:nvGraphicFramePr>
        <p:xfrm>
          <a:off x="548640" y="2743200"/>
          <a:ext cx="1079031" cy="18289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9677">
                  <a:extLst>
                    <a:ext uri="{9D8B030D-6E8A-4147-A177-3AD203B41FA5}">
                      <a16:colId xmlns:a16="http://schemas.microsoft.com/office/drawing/2014/main" val="621421772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2976889553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3859596836"/>
                    </a:ext>
                  </a:extLst>
                </a:gridCol>
              </a:tblGrid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241397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830883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89156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159021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62559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A580271D-B8B9-49C5-8646-2014EFC5D7A5}"/>
              </a:ext>
            </a:extLst>
          </p:cNvPr>
          <p:cNvSpPr txBox="1"/>
          <p:nvPr/>
        </p:nvSpPr>
        <p:spPr>
          <a:xfrm>
            <a:off x="182880" y="1920528"/>
            <a:ext cx="6689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34CF9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Can solve linear function, e.g., AND, OR, NOT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C669F05-40C0-4EC5-9E17-ED0E5DD233AB}"/>
                  </a:ext>
                </a:extLst>
              </p:cNvPr>
              <p:cNvSpPr txBox="1"/>
              <p:nvPr/>
            </p:nvSpPr>
            <p:spPr>
              <a:xfrm>
                <a:off x="11509269" y="1726007"/>
                <a:ext cx="43037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C669F05-40C0-4EC5-9E17-ED0E5DD2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9269" y="1726007"/>
                <a:ext cx="430374" cy="461665"/>
              </a:xfrm>
              <a:prstGeom prst="rect">
                <a:avLst/>
              </a:prstGeom>
              <a:blipFill>
                <a:blip r:embed="rId1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B3475C38-D8C9-4E05-B934-6B808D6F086C}"/>
                  </a:ext>
                </a:extLst>
              </p:cNvPr>
              <p:cNvSpPr txBox="1"/>
              <p:nvPr/>
            </p:nvSpPr>
            <p:spPr>
              <a:xfrm>
                <a:off x="4629945" y="5019912"/>
                <a:ext cx="71256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en-US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en-US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en-US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B3475C38-D8C9-4E05-B934-6B808D6F0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945" y="5019912"/>
                <a:ext cx="71256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722E03E-5BDC-4448-8813-A27B2A3860AF}"/>
                  </a:ext>
                </a:extLst>
              </p:cNvPr>
              <p:cNvSpPr txBox="1"/>
              <p:nvPr/>
            </p:nvSpPr>
            <p:spPr>
              <a:xfrm>
                <a:off x="3517969" y="5555294"/>
                <a:ext cx="284693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9144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1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722E03E-5BDC-4448-8813-A27B2A386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69" y="5555294"/>
                <a:ext cx="284693" cy="215444"/>
              </a:xfrm>
              <a:prstGeom prst="rect">
                <a:avLst/>
              </a:prstGeom>
              <a:blipFill>
                <a:blip r:embed="rId2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8E8B13D-6E0A-4C84-82D3-9125B85BFD4B}"/>
                  </a:ext>
                </a:extLst>
              </p:cNvPr>
              <p:cNvSpPr txBox="1"/>
              <p:nvPr/>
            </p:nvSpPr>
            <p:spPr>
              <a:xfrm>
                <a:off x="3513845" y="6099527"/>
                <a:ext cx="21563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18288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en-US" sz="12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8E8B13D-6E0A-4C84-82D3-9125B85BF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45" y="6099527"/>
                <a:ext cx="215635" cy="184666"/>
              </a:xfrm>
              <a:prstGeom prst="rect">
                <a:avLst/>
              </a:prstGeom>
              <a:blipFill>
                <a:blip r:embed="rId24"/>
                <a:stretch>
                  <a:fillRect r="-8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FFCF0E94-CB96-47C0-AF7F-D5AA270C644B}"/>
                  </a:ext>
                </a:extLst>
              </p:cNvPr>
              <p:cNvSpPr txBox="1"/>
              <p:nvPr/>
            </p:nvSpPr>
            <p:spPr>
              <a:xfrm>
                <a:off x="7040829" y="5410675"/>
                <a:ext cx="42163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FFCF0E94-CB96-47C0-AF7F-D5AA270C6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29" y="5410675"/>
                <a:ext cx="4216346" cy="461665"/>
              </a:xfrm>
              <a:prstGeom prst="rect">
                <a:avLst/>
              </a:prstGeom>
              <a:blipFill>
                <a:blip r:embed="rId2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2B7560D-A247-493E-B40F-CBC853DA9406}"/>
              </a:ext>
            </a:extLst>
          </p:cNvPr>
          <p:cNvCxnSpPr>
            <a:cxnSpLocks/>
          </p:cNvCxnSpPr>
          <p:nvPr/>
        </p:nvCxnSpPr>
        <p:spPr>
          <a:xfrm flipV="1">
            <a:off x="8814021" y="5908609"/>
            <a:ext cx="0" cy="503527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BA899AC9-8DAE-4163-BE59-D59D33DE2C04}"/>
                  </a:ext>
                </a:extLst>
              </p:cNvPr>
              <p:cNvSpPr txBox="1"/>
              <p:nvPr/>
            </p:nvSpPr>
            <p:spPr>
              <a:xfrm>
                <a:off x="8618382" y="6338955"/>
                <a:ext cx="40427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BA899AC9-8DAE-4163-BE59-D59D33DE2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82" y="6338955"/>
                <a:ext cx="404277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22BE722-C958-4976-BC30-EECF7D64835C}"/>
              </a:ext>
            </a:extLst>
          </p:cNvPr>
          <p:cNvCxnSpPr>
            <a:cxnSpLocks/>
          </p:cNvCxnSpPr>
          <p:nvPr/>
        </p:nvCxnSpPr>
        <p:spPr>
          <a:xfrm flipV="1">
            <a:off x="9563881" y="5814132"/>
            <a:ext cx="0" cy="503527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F99B9FAA-9E9D-4436-A6F1-B9D8BBD35B6B}"/>
                  </a:ext>
                </a:extLst>
              </p:cNvPr>
              <p:cNvSpPr txBox="1"/>
              <p:nvPr/>
            </p:nvSpPr>
            <p:spPr>
              <a:xfrm>
                <a:off x="9361742" y="6280862"/>
                <a:ext cx="532517" cy="39299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𝒘</m:t>
                      </m:r>
                      <m:r>
                        <a:rPr lang="en-US" altLang="en-US" sz="20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F99B9FAA-9E9D-4436-A6F1-B9D8BBD35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42" y="6280862"/>
                <a:ext cx="532517" cy="392993"/>
              </a:xfrm>
              <a:prstGeom prst="rect">
                <a:avLst/>
              </a:prstGeom>
              <a:blipFill>
                <a:blip r:embed="rId2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5CDBBE17-8EF7-44B2-99E8-4B0B27E6112B}"/>
              </a:ext>
            </a:extLst>
          </p:cNvPr>
          <p:cNvCxnSpPr>
            <a:cxnSpLocks/>
          </p:cNvCxnSpPr>
          <p:nvPr/>
        </p:nvCxnSpPr>
        <p:spPr>
          <a:xfrm flipV="1">
            <a:off x="10511597" y="5842751"/>
            <a:ext cx="0" cy="503527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FBEE18A-8FD5-410F-9549-BF3A567CB06D}"/>
                  </a:ext>
                </a:extLst>
              </p:cNvPr>
              <p:cNvSpPr txBox="1"/>
              <p:nvPr/>
            </p:nvSpPr>
            <p:spPr>
              <a:xfrm>
                <a:off x="10309458" y="6309481"/>
                <a:ext cx="55335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𝒘</m:t>
                      </m:r>
                      <m:r>
                        <a:rPr lang="en-US" altLang="en-US" sz="20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FBEE18A-8FD5-410F-9549-BF3A567C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458" y="6309481"/>
                <a:ext cx="553357" cy="400110"/>
              </a:xfrm>
              <a:prstGeom prst="rect">
                <a:avLst/>
              </a:prstGeom>
              <a:blipFill>
                <a:blip r:embed="rId2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Oval 234">
            <a:extLst>
              <a:ext uri="{FF2B5EF4-FFF2-40B4-BE49-F238E27FC236}">
                <a16:creationId xmlns:a16="http://schemas.microsoft.com/office/drawing/2014/main" id="{A4A5D4F3-2EBF-4EA2-8A33-77A64F0E3AAE}"/>
              </a:ext>
            </a:extLst>
          </p:cNvPr>
          <p:cNvSpPr/>
          <p:nvPr/>
        </p:nvSpPr>
        <p:spPr>
          <a:xfrm>
            <a:off x="8435107" y="5410675"/>
            <a:ext cx="718424" cy="503527"/>
          </a:xfrm>
          <a:prstGeom prst="ellipse">
            <a:avLst/>
          </a:prstGeom>
          <a:noFill/>
          <a:ln w="28575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7007925-9572-48F6-A1D6-93AC6C015D78}"/>
              </a:ext>
            </a:extLst>
          </p:cNvPr>
          <p:cNvSpPr/>
          <p:nvPr/>
        </p:nvSpPr>
        <p:spPr>
          <a:xfrm>
            <a:off x="9382821" y="5368813"/>
            <a:ext cx="350924" cy="503527"/>
          </a:xfrm>
          <a:prstGeom prst="ellipse">
            <a:avLst/>
          </a:prstGeom>
          <a:noFill/>
          <a:ln w="28575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8F43BF58-0944-45F1-831A-123702EF93B3}"/>
              </a:ext>
            </a:extLst>
          </p:cNvPr>
          <p:cNvSpPr/>
          <p:nvPr/>
        </p:nvSpPr>
        <p:spPr>
          <a:xfrm>
            <a:off x="10315585" y="5368813"/>
            <a:ext cx="350924" cy="503527"/>
          </a:xfrm>
          <a:prstGeom prst="ellipse">
            <a:avLst/>
          </a:prstGeom>
          <a:noFill/>
          <a:ln w="28575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592B68CA-6634-4EC6-8F71-8FD403094C2B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30697" t="44167" r="56975" b="42500"/>
          <a:stretch/>
        </p:blipFill>
        <p:spPr>
          <a:xfrm>
            <a:off x="5723698" y="5575777"/>
            <a:ext cx="1104408" cy="7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224" grpId="0" animBg="1"/>
      <p:bldP spid="225" grpId="0" animBg="1"/>
      <p:bldP spid="226" grpId="0" animBg="1"/>
      <p:bldP spid="201" grpId="0" animBg="1"/>
      <p:bldP spid="230" grpId="0"/>
      <p:bldP spid="232" grpId="0"/>
      <p:bldP spid="234" grpId="0"/>
      <p:bldP spid="235" grpId="0" animBg="1"/>
      <p:bldP spid="236" grpId="0" animBg="1"/>
      <p:bldP spid="2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F6116785-E723-42C7-A4CA-72BD5AF3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9E50E-CD99-8142-29B6-BE865F31EBD6}"/>
              </a:ext>
            </a:extLst>
          </p:cNvPr>
          <p:cNvSpPr txBox="1"/>
          <p:nvPr/>
        </p:nvSpPr>
        <p:spPr>
          <a:xfrm>
            <a:off x="220717" y="1266738"/>
            <a:ext cx="11830743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Origins: Algorithms that try to mimic the brain.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572F0-B782-7B5A-BB19-147BF27298EF}"/>
              </a:ext>
            </a:extLst>
          </p:cNvPr>
          <p:cNvSpPr txBox="1"/>
          <p:nvPr/>
        </p:nvSpPr>
        <p:spPr>
          <a:xfrm>
            <a:off x="7132298" y="3364637"/>
            <a:ext cx="387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Question: What is this?</a:t>
            </a:r>
          </a:p>
        </p:txBody>
      </p:sp>
      <p:pic>
        <p:nvPicPr>
          <p:cNvPr id="7" name="Picture 2" descr="Tree Illustration Images - Free Download on Freepik">
            <a:extLst>
              <a:ext uri="{FF2B5EF4-FFF2-40B4-BE49-F238E27FC236}">
                <a16:creationId xmlns:a16="http://schemas.microsoft.com/office/drawing/2014/main" id="{ADA3DD29-D0A0-BDDF-E87F-2158A2589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78" y="2340233"/>
            <a:ext cx="4128746" cy="391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5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 Examples (</a:t>
            </a:r>
            <a:r>
              <a:rPr lang="en-US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92" name="Table 3">
            <a:extLst>
              <a:ext uri="{FF2B5EF4-FFF2-40B4-BE49-F238E27FC236}">
                <a16:creationId xmlns:a16="http://schemas.microsoft.com/office/drawing/2014/main" id="{9C03F7F6-D80A-4F0E-8FCF-96C493B0C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552181"/>
              </p:ext>
            </p:extLst>
          </p:nvPr>
        </p:nvGraphicFramePr>
        <p:xfrm>
          <a:off x="548640" y="2743200"/>
          <a:ext cx="1079031" cy="18289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9677">
                  <a:extLst>
                    <a:ext uri="{9D8B030D-6E8A-4147-A177-3AD203B41FA5}">
                      <a16:colId xmlns:a16="http://schemas.microsoft.com/office/drawing/2014/main" val="621421772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2976889553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3859596836"/>
                    </a:ext>
                  </a:extLst>
                </a:gridCol>
              </a:tblGrid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241397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830883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89156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159021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62559"/>
                  </a:ext>
                </a:extLst>
              </a:tr>
            </a:tbl>
          </a:graphicData>
        </a:graphic>
      </p:graphicFrame>
      <p:grpSp>
        <p:nvGrpSpPr>
          <p:cNvPr id="91" name="Group 90">
            <a:extLst>
              <a:ext uri="{FF2B5EF4-FFF2-40B4-BE49-F238E27FC236}">
                <a16:creationId xmlns:a16="http://schemas.microsoft.com/office/drawing/2014/main" id="{25E0B288-5EB8-44CD-9408-CAC9525F2096}"/>
              </a:ext>
            </a:extLst>
          </p:cNvPr>
          <p:cNvGrpSpPr/>
          <p:nvPr/>
        </p:nvGrpSpPr>
        <p:grpSpPr>
          <a:xfrm>
            <a:off x="6721597" y="1062507"/>
            <a:ext cx="5212262" cy="2248138"/>
            <a:chOff x="4479939" y="3398775"/>
            <a:chExt cx="6051034" cy="2563508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C8B8932-9920-4E9D-A427-DF46DEDF81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8261" y="4729739"/>
              <a:ext cx="530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2F942-5FC4-4F4C-A11B-6F781C738640}"/>
                </a:ext>
              </a:extLst>
            </p:cNvPr>
            <p:cNvSpPr/>
            <p:nvPr/>
          </p:nvSpPr>
          <p:spPr>
            <a:xfrm>
              <a:off x="6862849" y="4071773"/>
              <a:ext cx="1415411" cy="126304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AD7F604-A901-4B24-9220-FFD8FE147DFA}"/>
                    </a:ext>
                  </a:extLst>
                </p:cNvPr>
                <p:cNvSpPr txBox="1"/>
                <p:nvPr/>
              </p:nvSpPr>
              <p:spPr>
                <a:xfrm>
                  <a:off x="7267603" y="4257625"/>
                  <a:ext cx="740812" cy="87014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AD7F604-A901-4B24-9220-FFD8FE147D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603" y="4257625"/>
                  <a:ext cx="740812" cy="8701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1D61033-487C-4BC8-BC7D-FE0146F31E2E}"/>
                </a:ext>
              </a:extLst>
            </p:cNvPr>
            <p:cNvSpPr/>
            <p:nvPr/>
          </p:nvSpPr>
          <p:spPr>
            <a:xfrm>
              <a:off x="8796153" y="4192944"/>
              <a:ext cx="1204048" cy="107359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E01C12F-F919-4B2C-A225-457A0EFD1AFD}"/>
                    </a:ext>
                  </a:extLst>
                </p:cNvPr>
                <p:cNvSpPr txBox="1"/>
                <p:nvPr/>
              </p:nvSpPr>
              <p:spPr>
                <a:xfrm>
                  <a:off x="9139340" y="4323125"/>
                  <a:ext cx="658111" cy="73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E01C12F-F919-4B2C-A225-457A0EFD1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340" y="4323125"/>
                  <a:ext cx="658111" cy="73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EFD5769-5AFC-44BC-82B9-44B4A16C5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0199" y="4725953"/>
              <a:ext cx="530774" cy="19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CC552BF-D255-490F-858A-E28015325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1600" y="5138738"/>
              <a:ext cx="592136" cy="474662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A7F3D84-F014-4569-B0F1-38688A0DFB9E}"/>
                    </a:ext>
                  </a:extLst>
                </p:cNvPr>
                <p:cNvSpPr txBox="1"/>
                <p:nvPr/>
              </p:nvSpPr>
              <p:spPr>
                <a:xfrm>
                  <a:off x="4479939" y="5506045"/>
                  <a:ext cx="602654" cy="456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A7F3D84-F014-4569-B0F1-38688A0DF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939" y="5506045"/>
                  <a:ext cx="602654" cy="456238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8922D02-C3F8-4A0F-96AE-C85EAE4BD808}"/>
                    </a:ext>
                  </a:extLst>
                </p:cNvPr>
                <p:cNvSpPr txBox="1"/>
                <p:nvPr/>
              </p:nvSpPr>
              <p:spPr>
                <a:xfrm>
                  <a:off x="5973637" y="5487493"/>
                  <a:ext cx="576005" cy="38604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8922D02-C3F8-4A0F-96AE-C85EAE4BD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637" y="5487493"/>
                  <a:ext cx="576005" cy="3860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CFEBDBB-2217-435F-B8A5-1F4C37FED094}"/>
                </a:ext>
              </a:extLst>
            </p:cNvPr>
            <p:cNvCxnSpPr>
              <a:cxnSpLocks/>
            </p:cNvCxnSpPr>
            <p:nvPr/>
          </p:nvCxnSpPr>
          <p:spPr>
            <a:xfrm>
              <a:off x="5280397" y="5705088"/>
              <a:ext cx="731520" cy="387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376937E-D6A5-4502-90AA-376C083A9C74}"/>
                </a:ext>
              </a:extLst>
            </p:cNvPr>
            <p:cNvSpPr/>
            <p:nvPr/>
          </p:nvSpPr>
          <p:spPr>
            <a:xfrm>
              <a:off x="4926108" y="5533141"/>
              <a:ext cx="354132" cy="3157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565CC3D-256C-4186-8368-8E54A4A99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50" y="4712460"/>
              <a:ext cx="392199" cy="5590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931D737-29BB-4D02-91D9-3E52E6032061}"/>
                    </a:ext>
                  </a:extLst>
                </p:cNvPr>
                <p:cNvSpPr txBox="1"/>
                <p:nvPr/>
              </p:nvSpPr>
              <p:spPr>
                <a:xfrm>
                  <a:off x="4507155" y="4494913"/>
                  <a:ext cx="602654" cy="456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931D737-29BB-4D02-91D9-3E52E6032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155" y="4494913"/>
                  <a:ext cx="602654" cy="456238"/>
                </a:xfrm>
                <a:prstGeom prst="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E9498F3-C8F7-4246-9B5A-1AA9F33F0579}"/>
                    </a:ext>
                  </a:extLst>
                </p:cNvPr>
                <p:cNvSpPr txBox="1"/>
                <p:nvPr/>
              </p:nvSpPr>
              <p:spPr>
                <a:xfrm>
                  <a:off x="5965784" y="4497332"/>
                  <a:ext cx="576005" cy="38604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E9498F3-C8F7-4246-9B5A-1AA9F33F0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784" y="4497332"/>
                  <a:ext cx="576005" cy="3860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A6BB488-E4DF-4640-A07F-21B84907FA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33" y="4706465"/>
              <a:ext cx="731520" cy="0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A4700DD-341C-4306-BF0F-20B784288D3E}"/>
                </a:ext>
              </a:extLst>
            </p:cNvPr>
            <p:cNvSpPr/>
            <p:nvPr/>
          </p:nvSpPr>
          <p:spPr>
            <a:xfrm>
              <a:off x="4953324" y="4553584"/>
              <a:ext cx="354132" cy="3157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9824369-E0C8-4231-818E-ED03A54C266B}"/>
                </a:ext>
              </a:extLst>
            </p:cNvPr>
            <p:cNvSpPr/>
            <p:nvPr/>
          </p:nvSpPr>
          <p:spPr>
            <a:xfrm>
              <a:off x="4943875" y="3634439"/>
              <a:ext cx="354132" cy="3157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F57A9439-5B4A-4C19-833F-F5AAB8D78543}"/>
                    </a:ext>
                  </a:extLst>
                </p:cNvPr>
                <p:cNvSpPr txBox="1"/>
                <p:nvPr/>
              </p:nvSpPr>
              <p:spPr>
                <a:xfrm>
                  <a:off x="4509794" y="3579455"/>
                  <a:ext cx="602654" cy="456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0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F57A9439-5B4A-4C19-833F-F5AAB8D78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9794" y="3579455"/>
                  <a:ext cx="602654" cy="456238"/>
                </a:xfrm>
                <a:prstGeom prst="rect">
                  <a:avLst/>
                </a:prstGeom>
                <a:blipFill>
                  <a:blip r:embed="rId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6227BF4-405E-4E6B-BA7D-F69E35A8484C}"/>
                </a:ext>
              </a:extLst>
            </p:cNvPr>
            <p:cNvCxnSpPr>
              <a:cxnSpLocks/>
            </p:cNvCxnSpPr>
            <p:nvPr/>
          </p:nvCxnSpPr>
          <p:spPr>
            <a:xfrm>
              <a:off x="5293371" y="3790474"/>
              <a:ext cx="731520" cy="3693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477FD748-6AE7-4A08-94CC-A9C4CDF97A86}"/>
                </a:ext>
              </a:extLst>
            </p:cNvPr>
            <p:cNvCxnSpPr>
              <a:cxnSpLocks/>
              <a:endCxn id="93" idx="1"/>
            </p:cNvCxnSpPr>
            <p:nvPr/>
          </p:nvCxnSpPr>
          <p:spPr>
            <a:xfrm>
              <a:off x="6432550" y="3848100"/>
              <a:ext cx="637581" cy="408642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1C6C510-E174-418D-A733-BD2F0599643F}"/>
                </a:ext>
              </a:extLst>
            </p:cNvPr>
            <p:cNvSpPr/>
            <p:nvPr/>
          </p:nvSpPr>
          <p:spPr>
            <a:xfrm>
              <a:off x="6034558" y="3578455"/>
              <a:ext cx="424958" cy="3789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3907C96-1FF5-42B8-9F5B-CD28B94EC9B4}"/>
                    </a:ext>
                  </a:extLst>
                </p:cNvPr>
                <p:cNvSpPr txBox="1"/>
                <p:nvPr/>
              </p:nvSpPr>
              <p:spPr>
                <a:xfrm>
                  <a:off x="5965784" y="3552075"/>
                  <a:ext cx="576005" cy="38604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16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3907C96-1FF5-42B8-9F5B-CD28B94EC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784" y="3552075"/>
                  <a:ext cx="576005" cy="38604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E0BCF1F-CA02-4A22-9CE4-1E3DD7CF9371}"/>
                </a:ext>
              </a:extLst>
            </p:cNvPr>
            <p:cNvCxnSpPr>
              <a:cxnSpLocks/>
            </p:cNvCxnSpPr>
            <p:nvPr/>
          </p:nvCxnSpPr>
          <p:spPr>
            <a:xfrm>
              <a:off x="7531737" y="3456844"/>
              <a:ext cx="0" cy="631523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15C2036-6FA2-4078-B1A9-FFD9B017606B}"/>
                    </a:ext>
                  </a:extLst>
                </p:cNvPr>
                <p:cNvSpPr txBox="1"/>
                <p:nvPr/>
              </p:nvSpPr>
              <p:spPr>
                <a:xfrm>
                  <a:off x="7484352" y="3398775"/>
                  <a:ext cx="469334" cy="456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15C2036-6FA2-4078-B1A9-FFD9B01760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4352" y="3398775"/>
                  <a:ext cx="469334" cy="4562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75F558C-F699-40FB-BA3A-3AEEA4B3AF44}"/>
                </a:ext>
              </a:extLst>
            </p:cNvPr>
            <p:cNvSpPr/>
            <p:nvPr/>
          </p:nvSpPr>
          <p:spPr>
            <a:xfrm>
              <a:off x="6034558" y="5527241"/>
              <a:ext cx="424958" cy="3789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09B34A4-074B-4B62-B9EC-4CE4D4A698D6}"/>
                </a:ext>
              </a:extLst>
            </p:cNvPr>
            <p:cNvSpPr/>
            <p:nvPr/>
          </p:nvSpPr>
          <p:spPr>
            <a:xfrm>
              <a:off x="6034558" y="4522008"/>
              <a:ext cx="424958" cy="3789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4466A6-6530-4B29-9ACC-E0C71F1A6EF6}"/>
                  </a:ext>
                </a:extLst>
              </p:cNvPr>
              <p:cNvSpPr txBox="1"/>
              <p:nvPr/>
            </p:nvSpPr>
            <p:spPr>
              <a:xfrm>
                <a:off x="11499167" y="1726007"/>
                <a:ext cx="43037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34466A6-6530-4B29-9ACC-E0C71F1A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167" y="1726007"/>
                <a:ext cx="430374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2386C28-70DC-4ED8-9380-9268C9CF4A22}"/>
              </a:ext>
            </a:extLst>
          </p:cNvPr>
          <p:cNvGrpSpPr/>
          <p:nvPr/>
        </p:nvGrpSpPr>
        <p:grpSpPr>
          <a:xfrm>
            <a:off x="2139719" y="5046701"/>
            <a:ext cx="5347957" cy="1410318"/>
            <a:chOff x="4687229" y="3579943"/>
            <a:chExt cx="5476729" cy="1410318"/>
          </a:xfrm>
        </p:grpSpPr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5E23DDA0-B17B-491D-A772-ECA14FD4A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1984" y="4457743"/>
              <a:ext cx="70826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D963CB7-F33D-44F5-88EC-29EA70072546}"/>
                </a:ext>
              </a:extLst>
            </p:cNvPr>
            <p:cNvSpPr/>
            <p:nvPr/>
          </p:nvSpPr>
          <p:spPr>
            <a:xfrm>
              <a:off x="6862849" y="4071773"/>
              <a:ext cx="749134" cy="73152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CE8C444B-A3B5-4F93-9AD0-B8064F16DD26}"/>
                    </a:ext>
                  </a:extLst>
                </p:cNvPr>
                <p:cNvSpPr txBox="1"/>
                <p:nvPr/>
              </p:nvSpPr>
              <p:spPr>
                <a:xfrm>
                  <a:off x="6986732" y="4143164"/>
                  <a:ext cx="601155" cy="68858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CE8C444B-A3B5-4F93-9AD0-B8064F16D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732" y="4143164"/>
                  <a:ext cx="601155" cy="6885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1D9BB1C-7CC4-4E78-8C32-68B9751933BA}"/>
                    </a:ext>
                  </a:extLst>
                </p:cNvPr>
                <p:cNvSpPr txBox="1"/>
                <p:nvPr/>
              </p:nvSpPr>
              <p:spPr>
                <a:xfrm>
                  <a:off x="9706352" y="4019288"/>
                  <a:ext cx="368047" cy="33855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1D9BB1C-7CC4-4E78-8C32-68B975193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6352" y="4019288"/>
                  <a:ext cx="368047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3C1AC9E-E0FF-4D08-B428-071E40FA7ADD}"/>
                </a:ext>
              </a:extLst>
            </p:cNvPr>
            <p:cNvSpPr/>
            <p:nvPr/>
          </p:nvSpPr>
          <p:spPr>
            <a:xfrm>
              <a:off x="8320247" y="3901813"/>
              <a:ext cx="1204048" cy="1088448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21E3A07-1C55-4A11-BC3D-D8511C4E7E69}"/>
                </a:ext>
              </a:extLst>
            </p:cNvPr>
            <p:cNvCxnSpPr>
              <a:cxnSpLocks/>
            </p:cNvCxnSpPr>
            <p:nvPr/>
          </p:nvCxnSpPr>
          <p:spPr>
            <a:xfrm>
              <a:off x="9523878" y="4487457"/>
              <a:ext cx="640080" cy="194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50C2C517-D81A-448C-B6EE-FF2E7AFE1308}"/>
                </a:ext>
              </a:extLst>
            </p:cNvPr>
            <p:cNvCxnSpPr>
              <a:cxnSpLocks/>
              <a:stCxn id="159" idx="6"/>
            </p:cNvCxnSpPr>
            <p:nvPr/>
          </p:nvCxnSpPr>
          <p:spPr>
            <a:xfrm flipV="1">
              <a:off x="6443725" y="4645204"/>
              <a:ext cx="498486" cy="101192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BB67D71-6169-4443-B0E7-0E6110442FD0}"/>
                    </a:ext>
                  </a:extLst>
                </p:cNvPr>
                <p:cNvSpPr txBox="1"/>
                <p:nvPr/>
              </p:nvSpPr>
              <p:spPr>
                <a:xfrm>
                  <a:off x="4687229" y="4571743"/>
                  <a:ext cx="429837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4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14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BB67D71-6169-4443-B0E7-0E6110442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229" y="4571743"/>
                  <a:ext cx="429837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FEEE23EC-8D6F-4B8E-87B5-3D48445805F9}"/>
                    </a:ext>
                  </a:extLst>
                </p:cNvPr>
                <p:cNvSpPr txBox="1"/>
                <p:nvPr/>
              </p:nvSpPr>
              <p:spPr>
                <a:xfrm>
                  <a:off x="5983166" y="4543124"/>
                  <a:ext cx="46759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1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FEEE23EC-8D6F-4B8E-87B5-3D4844580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3166" y="4543124"/>
                  <a:ext cx="4675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FC17CA1-D84D-43C3-9CBC-2B44BB295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642" y="4741396"/>
              <a:ext cx="731520" cy="0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6BD0FD3-A2EF-457B-B06E-5E10949DC439}"/>
                </a:ext>
              </a:extLst>
            </p:cNvPr>
            <p:cNvSpPr/>
            <p:nvPr/>
          </p:nvSpPr>
          <p:spPr>
            <a:xfrm>
              <a:off x="5053734" y="4632769"/>
              <a:ext cx="234106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ED6C7A6-A8F6-4D2A-A529-11057C8FF6D4}"/>
                    </a:ext>
                  </a:extLst>
                </p:cNvPr>
                <p:cNvSpPr txBox="1"/>
                <p:nvPr/>
              </p:nvSpPr>
              <p:spPr>
                <a:xfrm>
                  <a:off x="4704550" y="3945157"/>
                  <a:ext cx="429837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4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1400" b="1" i="1" dirty="0" smtClean="0">
                                <a:solidFill>
                                  <a:srgbClr val="234CF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ED6C7A6-A8F6-4D2A-A529-11057C8FF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4550" y="3945157"/>
                  <a:ext cx="42983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7E11884E-17C1-43CC-977C-1A19EF9D2ED0}"/>
                </a:ext>
              </a:extLst>
            </p:cNvPr>
            <p:cNvCxnSpPr>
              <a:cxnSpLocks/>
            </p:cNvCxnSpPr>
            <p:nvPr/>
          </p:nvCxnSpPr>
          <p:spPr>
            <a:xfrm>
              <a:off x="5286109" y="4126048"/>
              <a:ext cx="731520" cy="3693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CC6EE6E-23B2-4A35-993D-4CBD55D0D680}"/>
                </a:ext>
              </a:extLst>
            </p:cNvPr>
            <p:cNvCxnSpPr>
              <a:cxnSpLocks/>
            </p:cNvCxnSpPr>
            <p:nvPr/>
          </p:nvCxnSpPr>
          <p:spPr>
            <a:xfrm>
              <a:off x="6483105" y="4196258"/>
              <a:ext cx="415347" cy="124400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21E8E51-940C-404D-BE35-A79EE0E21098}"/>
                </a:ext>
              </a:extLst>
            </p:cNvPr>
            <p:cNvSpPr/>
            <p:nvPr/>
          </p:nvSpPr>
          <p:spPr>
            <a:xfrm>
              <a:off x="6034558" y="4013465"/>
              <a:ext cx="424958" cy="3789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724EA83-5BF1-4D53-98CD-C08270934CDC}"/>
                    </a:ext>
                  </a:extLst>
                </p:cNvPr>
                <p:cNvSpPr txBox="1"/>
                <p:nvPr/>
              </p:nvSpPr>
              <p:spPr>
                <a:xfrm>
                  <a:off x="5998958" y="4008808"/>
                  <a:ext cx="46759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1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1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D724EA83-5BF1-4D53-98CD-C08270934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8958" y="4008808"/>
                  <a:ext cx="46759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4393573-E6C0-476F-AEC6-6AE3B497B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8211" y="3720099"/>
              <a:ext cx="0" cy="351674"/>
            </a:xfrm>
            <a:prstGeom prst="straightConnector1">
              <a:avLst/>
            </a:prstGeom>
            <a:ln w="38100">
              <a:solidFill>
                <a:srgbClr val="234C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6AFF2208-1F9E-4E06-A298-F0EF3E04E503}"/>
                    </a:ext>
                  </a:extLst>
                </p:cNvPr>
                <p:cNvSpPr txBox="1"/>
                <p:nvPr/>
              </p:nvSpPr>
              <p:spPr>
                <a:xfrm>
                  <a:off x="7218547" y="3579943"/>
                  <a:ext cx="369688" cy="33855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6AFF2208-1F9E-4E06-A298-F0EF3E04E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8547" y="3579943"/>
                  <a:ext cx="369688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1BE2775-F46C-474F-80CC-B0E949AC2308}"/>
                </a:ext>
              </a:extLst>
            </p:cNvPr>
            <p:cNvSpPr/>
            <p:nvPr/>
          </p:nvSpPr>
          <p:spPr>
            <a:xfrm>
              <a:off x="6018766" y="4556939"/>
              <a:ext cx="424958" cy="3789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AEA3F26-DDB0-4D82-9463-5A446EE81C62}"/>
                </a:ext>
              </a:extLst>
            </p:cNvPr>
            <p:cNvSpPr/>
            <p:nvPr/>
          </p:nvSpPr>
          <p:spPr>
            <a:xfrm>
              <a:off x="5075213" y="4024334"/>
              <a:ext cx="234105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5ACC76A-7D9D-4EFF-8D4C-A76925D4C960}"/>
                  </a:ext>
                </a:extLst>
              </p:cNvPr>
              <p:cNvSpPr txBox="1"/>
              <p:nvPr/>
            </p:nvSpPr>
            <p:spPr>
              <a:xfrm>
                <a:off x="4629945" y="5019912"/>
                <a:ext cx="54906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a:rPr lang="en-US" altLang="en-US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5ACC76A-7D9D-4EFF-8D4C-A76925D4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945" y="5019912"/>
                <a:ext cx="549061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3E9EA57-3DC7-45E2-A012-0678A64B937A}"/>
                  </a:ext>
                </a:extLst>
              </p:cNvPr>
              <p:cNvSpPr txBox="1"/>
              <p:nvPr/>
            </p:nvSpPr>
            <p:spPr>
              <a:xfrm>
                <a:off x="3517969" y="5555294"/>
                <a:ext cx="284693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9144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1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3E9EA57-3DC7-45E2-A012-0678A64B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69" y="5555294"/>
                <a:ext cx="284693" cy="215444"/>
              </a:xfrm>
              <a:prstGeom prst="rect">
                <a:avLst/>
              </a:prstGeom>
              <a:blipFill>
                <a:blip r:embed="rId2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15DA8CB-2CF2-4DDB-83B0-601D80230B93}"/>
                  </a:ext>
                </a:extLst>
              </p:cNvPr>
              <p:cNvSpPr txBox="1"/>
              <p:nvPr/>
            </p:nvSpPr>
            <p:spPr>
              <a:xfrm>
                <a:off x="3513845" y="6099527"/>
                <a:ext cx="21563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18288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en-US" sz="12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15DA8CB-2CF2-4DDB-83B0-601D80230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45" y="6099527"/>
                <a:ext cx="215635" cy="184666"/>
              </a:xfrm>
              <a:prstGeom prst="rect">
                <a:avLst/>
              </a:prstGeom>
              <a:blipFill>
                <a:blip r:embed="rId23"/>
                <a:stretch>
                  <a:fillRect r="-8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617D4A5-8C69-4369-BCA5-CFF8D4D1D754}"/>
                  </a:ext>
                </a:extLst>
              </p:cNvPr>
              <p:cNvSpPr txBox="1"/>
              <p:nvPr/>
            </p:nvSpPr>
            <p:spPr>
              <a:xfrm>
                <a:off x="7040829" y="5410675"/>
                <a:ext cx="39871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0.5+1.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+1.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617D4A5-8C69-4369-BCA5-CFF8D4D1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29" y="5410675"/>
                <a:ext cx="3987117" cy="461665"/>
              </a:xfrm>
              <a:prstGeom prst="rect">
                <a:avLst/>
              </a:prstGeom>
              <a:blipFill>
                <a:blip r:embed="rId2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179EE73-8CC3-4526-B942-33F9366AB000}"/>
              </a:ext>
            </a:extLst>
          </p:cNvPr>
          <p:cNvCxnSpPr>
            <a:cxnSpLocks/>
          </p:cNvCxnSpPr>
          <p:nvPr/>
        </p:nvCxnSpPr>
        <p:spPr>
          <a:xfrm flipV="1">
            <a:off x="8814021" y="5908609"/>
            <a:ext cx="0" cy="503527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EEE8E55-F2B0-4B6D-9735-17C40CCDAE97}"/>
                  </a:ext>
                </a:extLst>
              </p:cNvPr>
              <p:cNvSpPr txBox="1"/>
              <p:nvPr/>
            </p:nvSpPr>
            <p:spPr>
              <a:xfrm>
                <a:off x="8618382" y="6338955"/>
                <a:ext cx="40427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EEE8E55-F2B0-4B6D-9735-17C40CCD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82" y="6338955"/>
                <a:ext cx="404277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08D1A06-B4C2-4812-B89A-55F51762270F}"/>
              </a:ext>
            </a:extLst>
          </p:cNvPr>
          <p:cNvCxnSpPr>
            <a:cxnSpLocks/>
          </p:cNvCxnSpPr>
          <p:nvPr/>
        </p:nvCxnSpPr>
        <p:spPr>
          <a:xfrm flipV="1">
            <a:off x="9335281" y="5814132"/>
            <a:ext cx="0" cy="503527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56B5D45-B229-4632-B722-36EAAC1B1E5B}"/>
                  </a:ext>
                </a:extLst>
              </p:cNvPr>
              <p:cNvSpPr txBox="1"/>
              <p:nvPr/>
            </p:nvSpPr>
            <p:spPr>
              <a:xfrm>
                <a:off x="9133142" y="6280862"/>
                <a:ext cx="532517" cy="39299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𝒘</m:t>
                      </m:r>
                      <m:r>
                        <a:rPr lang="en-US" altLang="en-US" sz="20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56B5D45-B229-4632-B722-36EAAC1B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142" y="6280862"/>
                <a:ext cx="532517" cy="392993"/>
              </a:xfrm>
              <a:prstGeom prst="rect">
                <a:avLst/>
              </a:prstGeom>
              <a:blipFill>
                <a:blip r:embed="rId2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5A978DC1-0A06-4C4F-B5D6-E870A9A75613}"/>
              </a:ext>
            </a:extLst>
          </p:cNvPr>
          <p:cNvCxnSpPr>
            <a:cxnSpLocks/>
          </p:cNvCxnSpPr>
          <p:nvPr/>
        </p:nvCxnSpPr>
        <p:spPr>
          <a:xfrm flipV="1">
            <a:off x="10292522" y="5842751"/>
            <a:ext cx="0" cy="503527"/>
          </a:xfrm>
          <a:prstGeom prst="straightConnector1">
            <a:avLst/>
          </a:prstGeom>
          <a:ln w="381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AECCEEE-7052-4653-9761-51D6C9F1F790}"/>
                  </a:ext>
                </a:extLst>
              </p:cNvPr>
              <p:cNvSpPr txBox="1"/>
              <p:nvPr/>
            </p:nvSpPr>
            <p:spPr>
              <a:xfrm>
                <a:off x="10090383" y="6309481"/>
                <a:ext cx="55335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𝒘</m:t>
                      </m:r>
                      <m:r>
                        <a:rPr lang="en-US" altLang="en-US" sz="20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AECCEEE-7052-4653-9761-51D6C9F1F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383" y="6309481"/>
                <a:ext cx="553357" cy="400110"/>
              </a:xfrm>
              <a:prstGeom prst="rect">
                <a:avLst/>
              </a:prstGeom>
              <a:blipFill>
                <a:blip r:embed="rId2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Oval 171">
            <a:extLst>
              <a:ext uri="{FF2B5EF4-FFF2-40B4-BE49-F238E27FC236}">
                <a16:creationId xmlns:a16="http://schemas.microsoft.com/office/drawing/2014/main" id="{0BCC3CA9-5826-4249-A547-1BD96E10AC72}"/>
              </a:ext>
            </a:extLst>
          </p:cNvPr>
          <p:cNvSpPr/>
          <p:nvPr/>
        </p:nvSpPr>
        <p:spPr>
          <a:xfrm>
            <a:off x="8435107" y="5410675"/>
            <a:ext cx="562609" cy="503527"/>
          </a:xfrm>
          <a:prstGeom prst="ellipse">
            <a:avLst/>
          </a:prstGeom>
          <a:noFill/>
          <a:ln w="28575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B7369C5-DECA-4BE3-8818-85C4C30F40FA}"/>
              </a:ext>
            </a:extLst>
          </p:cNvPr>
          <p:cNvSpPr/>
          <p:nvPr/>
        </p:nvSpPr>
        <p:spPr>
          <a:xfrm>
            <a:off x="9154221" y="5368813"/>
            <a:ext cx="350924" cy="503527"/>
          </a:xfrm>
          <a:prstGeom prst="ellipse">
            <a:avLst/>
          </a:prstGeom>
          <a:noFill/>
          <a:ln w="28575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2B7AF4E-950D-4D27-A164-7FFDBD981EF6}"/>
              </a:ext>
            </a:extLst>
          </p:cNvPr>
          <p:cNvSpPr/>
          <p:nvPr/>
        </p:nvSpPr>
        <p:spPr>
          <a:xfrm>
            <a:off x="10096510" y="5368813"/>
            <a:ext cx="350924" cy="503527"/>
          </a:xfrm>
          <a:prstGeom prst="ellipse">
            <a:avLst/>
          </a:prstGeom>
          <a:noFill/>
          <a:ln w="28575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06A85C9-2D5A-41A8-80A1-96717EEF5529}"/>
                  </a:ext>
                </a:extLst>
              </p:cNvPr>
              <p:cNvSpPr txBox="1"/>
              <p:nvPr/>
            </p:nvSpPr>
            <p:spPr>
              <a:xfrm>
                <a:off x="8704476" y="2968933"/>
                <a:ext cx="3018647" cy="110055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06A85C9-2D5A-41A8-80A1-96717EEF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476" y="2968933"/>
                <a:ext cx="3018647" cy="110055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388F48D-B0CC-4C3A-A784-B029D5244A3C}"/>
              </a:ext>
            </a:extLst>
          </p:cNvPr>
          <p:cNvGrpSpPr/>
          <p:nvPr/>
        </p:nvGrpSpPr>
        <p:grpSpPr>
          <a:xfrm>
            <a:off x="2926080" y="2377440"/>
            <a:ext cx="3268764" cy="2514819"/>
            <a:chOff x="543975" y="2396276"/>
            <a:chExt cx="3188951" cy="2438120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D18E2880-1C7E-41B0-92AF-342B660BB167}"/>
                </a:ext>
              </a:extLst>
            </p:cNvPr>
            <p:cNvGrpSpPr/>
            <p:nvPr/>
          </p:nvGrpSpPr>
          <p:grpSpPr>
            <a:xfrm>
              <a:off x="543975" y="2556701"/>
              <a:ext cx="2878510" cy="2277695"/>
              <a:chOff x="8826820" y="4037739"/>
              <a:chExt cx="1891888" cy="1574526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6E0F11C0-8C46-4F5C-8DCA-73AC744A606A}"/>
                  </a:ext>
                </a:extLst>
              </p:cNvPr>
              <p:cNvSpPr txBox="1"/>
              <p:nvPr/>
            </p:nvSpPr>
            <p:spPr>
              <a:xfrm>
                <a:off x="10009614" y="4572697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(1,1)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ADBA1AB-5095-4942-998D-C7C969F66C9A}"/>
                  </a:ext>
                </a:extLst>
              </p:cNvPr>
              <p:cNvSpPr txBox="1"/>
              <p:nvPr/>
            </p:nvSpPr>
            <p:spPr>
              <a:xfrm>
                <a:off x="9933790" y="5360295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CC22E7C-8AFF-4DD8-9453-B9906412338C}"/>
                  </a:ext>
                </a:extLst>
              </p:cNvPr>
              <p:cNvGrpSpPr/>
              <p:nvPr/>
            </p:nvGrpSpPr>
            <p:grpSpPr>
              <a:xfrm>
                <a:off x="8938719" y="4037739"/>
                <a:ext cx="1779989" cy="1574526"/>
                <a:chOff x="5500231" y="3838492"/>
                <a:chExt cx="1779989" cy="1574526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7B12F38A-E5F8-42C8-BB69-7106EBD56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168" y="3838492"/>
                  <a:ext cx="1032" cy="15745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6938BC8-E50D-46DA-B189-D4D506894A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0231" y="5140234"/>
                  <a:ext cx="1779989" cy="13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8665B69-DB3B-44CC-8FFC-D6C119BCF92A}"/>
                  </a:ext>
                </a:extLst>
              </p:cNvPr>
              <p:cNvSpPr txBox="1"/>
              <p:nvPr/>
            </p:nvSpPr>
            <p:spPr>
              <a:xfrm>
                <a:off x="8890893" y="5352324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64D746B-2172-4D05-9387-F2FCB2480E49}"/>
                  </a:ext>
                </a:extLst>
              </p:cNvPr>
              <p:cNvSpPr txBox="1"/>
              <p:nvPr/>
            </p:nvSpPr>
            <p:spPr>
              <a:xfrm>
                <a:off x="8826820" y="4558578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</p:grp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94705B8-19DE-4C31-AC85-F32C407EB21E}"/>
                </a:ext>
              </a:extLst>
            </p:cNvPr>
            <p:cNvSpPr/>
            <p:nvPr/>
          </p:nvSpPr>
          <p:spPr>
            <a:xfrm>
              <a:off x="1034544" y="3401565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A7C9C2D-E1DE-42B2-82A7-A5AD22492C33}"/>
                </a:ext>
              </a:extLst>
            </p:cNvPr>
            <p:cNvSpPr/>
            <p:nvPr/>
          </p:nvSpPr>
          <p:spPr>
            <a:xfrm>
              <a:off x="1034544" y="4318830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9660ED0-2C7B-4991-9BA6-FBA66C3634EE}"/>
                </a:ext>
              </a:extLst>
            </p:cNvPr>
            <p:cNvSpPr/>
            <p:nvPr/>
          </p:nvSpPr>
          <p:spPr>
            <a:xfrm>
              <a:off x="2125251" y="3401565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1272D02-1D23-4CD5-A40C-1C2A6EC4CE65}"/>
                </a:ext>
              </a:extLst>
            </p:cNvPr>
            <p:cNvSpPr/>
            <p:nvPr/>
          </p:nvSpPr>
          <p:spPr>
            <a:xfrm>
              <a:off x="2125251" y="4318830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3C26556-0B76-4573-9710-248D041416CA}"/>
                </a:ext>
              </a:extLst>
            </p:cNvPr>
            <p:cNvSpPr txBox="1"/>
            <p:nvPr/>
          </p:nvSpPr>
          <p:spPr>
            <a:xfrm>
              <a:off x="3407329" y="4271881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D028BC8-7945-4D8E-8E9B-AAFCC4E5230D}"/>
                </a:ext>
              </a:extLst>
            </p:cNvPr>
            <p:cNvSpPr txBox="1"/>
            <p:nvPr/>
          </p:nvSpPr>
          <p:spPr>
            <a:xfrm>
              <a:off x="835426" y="2396276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66091D3-2888-4EF9-9156-EAE262271DD8}"/>
              </a:ext>
            </a:extLst>
          </p:cNvPr>
          <p:cNvCxnSpPr>
            <a:cxnSpLocks/>
          </p:cNvCxnSpPr>
          <p:nvPr/>
        </p:nvCxnSpPr>
        <p:spPr>
          <a:xfrm>
            <a:off x="3220258" y="3615818"/>
            <a:ext cx="1391261" cy="116844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Slide Number Placeholder 16">
            <a:extLst>
              <a:ext uri="{FF2B5EF4-FFF2-40B4-BE49-F238E27FC236}">
                <a16:creationId xmlns:a16="http://schemas.microsoft.com/office/drawing/2014/main" id="{F0A0FF44-17E3-44BE-BC8B-56F9229E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4D20A0-1867-42D7-BECF-EACE20289D18}"/>
              </a:ext>
            </a:extLst>
          </p:cNvPr>
          <p:cNvSpPr txBox="1"/>
          <p:nvPr/>
        </p:nvSpPr>
        <p:spPr>
          <a:xfrm>
            <a:off x="182880" y="1005840"/>
            <a:ext cx="66893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34CF9"/>
              </a:buClr>
              <a:buFont typeface="Wingdings" panose="05000000000000000000" pitchFamily="2" charset="2"/>
              <a:buChar char="q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layer </a:t>
            </a:r>
            <a:r>
              <a:rPr lang="en-GB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called the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perceptron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C53EB2B-10EC-493E-AA23-6B4A3EAC47AE}"/>
              </a:ext>
            </a:extLst>
          </p:cNvPr>
          <p:cNvSpPr txBox="1"/>
          <p:nvPr/>
        </p:nvSpPr>
        <p:spPr>
          <a:xfrm>
            <a:off x="182880" y="1920528"/>
            <a:ext cx="6689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34CF9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Can solve linear function, e.g., AND, OR, NOT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D14F41F-8A1F-4ABC-AA9B-58C75252F880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30697" t="44167" r="56975" b="42500"/>
          <a:stretch/>
        </p:blipFill>
        <p:spPr>
          <a:xfrm>
            <a:off x="5723698" y="5575777"/>
            <a:ext cx="1104408" cy="7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 animBg="1"/>
      <p:bldP spid="164" grpId="0" animBg="1"/>
      <p:bldP spid="165" grpId="0" animBg="1"/>
      <p:bldP spid="167" grpId="0"/>
      <p:bldP spid="169" grpId="0"/>
      <p:bldP spid="171" grpId="0"/>
      <p:bldP spid="172" grpId="0" animBg="1"/>
      <p:bldP spid="173" grpId="0" animBg="1"/>
      <p:bldP spid="1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 Examples (</a:t>
            </a:r>
            <a:r>
              <a:rPr lang="en-US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B64382A-CDD8-4C3E-B00D-DD931E996A1B}"/>
              </a:ext>
            </a:extLst>
          </p:cNvPr>
          <p:cNvCxnSpPr>
            <a:cxnSpLocks/>
          </p:cNvCxnSpPr>
          <p:nvPr/>
        </p:nvCxnSpPr>
        <p:spPr>
          <a:xfrm>
            <a:off x="2620121" y="1628487"/>
            <a:ext cx="2068776" cy="169479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BD90A29-50D3-498A-8A11-8451DC4A999B}"/>
              </a:ext>
            </a:extLst>
          </p:cNvPr>
          <p:cNvGrpSpPr/>
          <p:nvPr/>
        </p:nvGrpSpPr>
        <p:grpSpPr>
          <a:xfrm>
            <a:off x="2225085" y="1019328"/>
            <a:ext cx="3268764" cy="2514819"/>
            <a:chOff x="543975" y="2396276"/>
            <a:chExt cx="3188951" cy="243812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2B486AD-1142-4BB2-909C-34DF2F82DBDB}"/>
                </a:ext>
              </a:extLst>
            </p:cNvPr>
            <p:cNvGrpSpPr/>
            <p:nvPr/>
          </p:nvGrpSpPr>
          <p:grpSpPr>
            <a:xfrm>
              <a:off x="543975" y="2556701"/>
              <a:ext cx="2878510" cy="2277695"/>
              <a:chOff x="8826820" y="4037739"/>
              <a:chExt cx="1891888" cy="1574526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B32A898-764F-43B7-A200-AAC97423048A}"/>
                  </a:ext>
                </a:extLst>
              </p:cNvPr>
              <p:cNvSpPr txBox="1"/>
              <p:nvPr/>
            </p:nvSpPr>
            <p:spPr>
              <a:xfrm>
                <a:off x="10009614" y="4572697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(1,1)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5743042-AA24-47D0-9504-E101830C4509}"/>
                  </a:ext>
                </a:extLst>
              </p:cNvPr>
              <p:cNvSpPr txBox="1"/>
              <p:nvPr/>
            </p:nvSpPr>
            <p:spPr>
              <a:xfrm>
                <a:off x="9934948" y="5360859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CC2E615E-8513-41EF-B949-209A68CC024D}"/>
                  </a:ext>
                </a:extLst>
              </p:cNvPr>
              <p:cNvGrpSpPr/>
              <p:nvPr/>
            </p:nvGrpSpPr>
            <p:grpSpPr>
              <a:xfrm>
                <a:off x="8938719" y="4037739"/>
                <a:ext cx="1779989" cy="1574526"/>
                <a:chOff x="5500231" y="3838492"/>
                <a:chExt cx="1779989" cy="1574526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833AC73-2BFF-4D4C-8813-282877CBF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168" y="3838492"/>
                  <a:ext cx="1032" cy="15745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C4A6F858-B1F7-41C9-AB2D-55E8A62FB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0231" y="5140234"/>
                  <a:ext cx="1779989" cy="13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3BDDF38-D71E-40D9-A0F4-59497451E008}"/>
                  </a:ext>
                </a:extLst>
              </p:cNvPr>
              <p:cNvSpPr txBox="1"/>
              <p:nvPr/>
            </p:nvSpPr>
            <p:spPr>
              <a:xfrm>
                <a:off x="8890893" y="5352324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B50E84D-9405-4102-AECA-E4BEBB9823FE}"/>
                  </a:ext>
                </a:extLst>
              </p:cNvPr>
              <p:cNvSpPr txBox="1"/>
              <p:nvPr/>
            </p:nvSpPr>
            <p:spPr>
              <a:xfrm>
                <a:off x="8826820" y="4558578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2583574-9E2E-47A2-8EA1-183CE842C984}"/>
                </a:ext>
              </a:extLst>
            </p:cNvPr>
            <p:cNvSpPr/>
            <p:nvPr/>
          </p:nvSpPr>
          <p:spPr>
            <a:xfrm>
              <a:off x="1034544" y="3401565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3F22D9B-967E-4529-9867-82097BAEE22D}"/>
                </a:ext>
              </a:extLst>
            </p:cNvPr>
            <p:cNvSpPr/>
            <p:nvPr/>
          </p:nvSpPr>
          <p:spPr>
            <a:xfrm>
              <a:off x="1034544" y="4318830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AAB84FE-EC95-418D-9549-60432551F760}"/>
                </a:ext>
              </a:extLst>
            </p:cNvPr>
            <p:cNvSpPr/>
            <p:nvPr/>
          </p:nvSpPr>
          <p:spPr>
            <a:xfrm>
              <a:off x="2125251" y="3401565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C19CD24-2F80-42B1-A4FD-129627F9C7CE}"/>
                </a:ext>
              </a:extLst>
            </p:cNvPr>
            <p:cNvSpPr/>
            <p:nvPr/>
          </p:nvSpPr>
          <p:spPr>
            <a:xfrm>
              <a:off x="2125251" y="4318830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B13F2AB-C741-495B-9D03-4DDC357825EF}"/>
                </a:ext>
              </a:extLst>
            </p:cNvPr>
            <p:cNvSpPr txBox="1"/>
            <p:nvPr/>
          </p:nvSpPr>
          <p:spPr>
            <a:xfrm>
              <a:off x="3407329" y="4271881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F40811D-47FE-4390-825C-FEB5D042B786}"/>
                </a:ext>
              </a:extLst>
            </p:cNvPr>
            <p:cNvSpPr txBox="1"/>
            <p:nvPr/>
          </p:nvSpPr>
          <p:spPr>
            <a:xfrm>
              <a:off x="835426" y="2396276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62" name="Table 3">
            <a:extLst>
              <a:ext uri="{FF2B5EF4-FFF2-40B4-BE49-F238E27FC236}">
                <a16:creationId xmlns:a16="http://schemas.microsoft.com/office/drawing/2014/main" id="{74D89239-55D2-477D-95C5-5B752ABEB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75372"/>
              </p:ext>
            </p:extLst>
          </p:nvPr>
        </p:nvGraphicFramePr>
        <p:xfrm>
          <a:off x="1007355" y="1429406"/>
          <a:ext cx="1079031" cy="18289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9677">
                  <a:extLst>
                    <a:ext uri="{9D8B030D-6E8A-4147-A177-3AD203B41FA5}">
                      <a16:colId xmlns:a16="http://schemas.microsoft.com/office/drawing/2014/main" val="621421772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2976889553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3859596836"/>
                    </a:ext>
                  </a:extLst>
                </a:gridCol>
              </a:tblGrid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241397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830883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89156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159021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62559"/>
                  </a:ext>
                </a:extLst>
              </a:tr>
            </a:tbl>
          </a:graphicData>
        </a:graphic>
      </p:graphicFrame>
      <p:graphicFrame>
        <p:nvGraphicFramePr>
          <p:cNvPr id="163" name="Table 3">
            <a:extLst>
              <a:ext uri="{FF2B5EF4-FFF2-40B4-BE49-F238E27FC236}">
                <a16:creationId xmlns:a16="http://schemas.microsoft.com/office/drawing/2014/main" id="{7D68860A-A929-4D4D-AF1D-45E3127C3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19627"/>
              </p:ext>
            </p:extLst>
          </p:nvPr>
        </p:nvGraphicFramePr>
        <p:xfrm>
          <a:off x="7596758" y="1310972"/>
          <a:ext cx="1079031" cy="18289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9677">
                  <a:extLst>
                    <a:ext uri="{9D8B030D-6E8A-4147-A177-3AD203B41FA5}">
                      <a16:colId xmlns:a16="http://schemas.microsoft.com/office/drawing/2014/main" val="621421772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2976889553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3859596836"/>
                    </a:ext>
                  </a:extLst>
                </a:gridCol>
              </a:tblGrid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241397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830883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89156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159021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62559"/>
                  </a:ext>
                </a:extLst>
              </a:tr>
            </a:tbl>
          </a:graphicData>
        </a:graphic>
      </p:graphicFrame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C6192A8-8ED3-4711-B2E3-6E296208FDD7}"/>
              </a:ext>
            </a:extLst>
          </p:cNvPr>
          <p:cNvGrpSpPr/>
          <p:nvPr/>
        </p:nvGrpSpPr>
        <p:grpSpPr>
          <a:xfrm>
            <a:off x="9009256" y="1019328"/>
            <a:ext cx="3268764" cy="2514819"/>
            <a:chOff x="543975" y="2396276"/>
            <a:chExt cx="3188951" cy="2438120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42A1294-7503-4DC7-8E42-9FF6F319064E}"/>
                </a:ext>
              </a:extLst>
            </p:cNvPr>
            <p:cNvGrpSpPr/>
            <p:nvPr/>
          </p:nvGrpSpPr>
          <p:grpSpPr>
            <a:xfrm>
              <a:off x="543975" y="2556701"/>
              <a:ext cx="2878510" cy="2277695"/>
              <a:chOff x="8826820" y="4037739"/>
              <a:chExt cx="1891888" cy="1574526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90AB9EBF-E4D8-4017-A15B-1DC7D829A9FC}"/>
                  </a:ext>
                </a:extLst>
              </p:cNvPr>
              <p:cNvSpPr txBox="1"/>
              <p:nvPr/>
            </p:nvSpPr>
            <p:spPr>
              <a:xfrm>
                <a:off x="10009614" y="4572697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(1,1)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B54240C-43CD-402E-AFD9-A612276328FB}"/>
                  </a:ext>
                </a:extLst>
              </p:cNvPr>
              <p:cNvSpPr txBox="1"/>
              <p:nvPr/>
            </p:nvSpPr>
            <p:spPr>
              <a:xfrm>
                <a:off x="9933790" y="5360295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6F54988-020D-4BD5-85A1-6A92AFEB4144}"/>
                  </a:ext>
                </a:extLst>
              </p:cNvPr>
              <p:cNvGrpSpPr/>
              <p:nvPr/>
            </p:nvGrpSpPr>
            <p:grpSpPr>
              <a:xfrm>
                <a:off x="8938719" y="4037739"/>
                <a:ext cx="1779989" cy="1574526"/>
                <a:chOff x="5500231" y="3838492"/>
                <a:chExt cx="1779989" cy="1574526"/>
              </a:xfrm>
            </p:grpSpPr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93E705D5-351B-44F8-917A-0DFE20405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168" y="3838492"/>
                  <a:ext cx="1032" cy="15745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863DFD63-4168-42D6-8B13-0C689CEE4E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0231" y="5140234"/>
                  <a:ext cx="1779989" cy="13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655C9443-832F-4C94-AF6C-F325F2344E70}"/>
                  </a:ext>
                </a:extLst>
              </p:cNvPr>
              <p:cNvSpPr txBox="1"/>
              <p:nvPr/>
            </p:nvSpPr>
            <p:spPr>
              <a:xfrm>
                <a:off x="8890893" y="5352324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61A917D-2854-4063-AB4D-2CF79EEB7044}"/>
                  </a:ext>
                </a:extLst>
              </p:cNvPr>
              <p:cNvSpPr txBox="1"/>
              <p:nvPr/>
            </p:nvSpPr>
            <p:spPr>
              <a:xfrm>
                <a:off x="8826820" y="4558578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</p:grp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E052CAF-3770-4D06-A47C-23B6246EFB60}"/>
                </a:ext>
              </a:extLst>
            </p:cNvPr>
            <p:cNvSpPr/>
            <p:nvPr/>
          </p:nvSpPr>
          <p:spPr>
            <a:xfrm>
              <a:off x="1034544" y="3401565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6034651-4995-4F8B-82F9-08BEBE9D4739}"/>
                </a:ext>
              </a:extLst>
            </p:cNvPr>
            <p:cNvSpPr/>
            <p:nvPr/>
          </p:nvSpPr>
          <p:spPr>
            <a:xfrm>
              <a:off x="1034544" y="4318830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75A6812-08B1-4192-BCCC-C68EAF0EBEE8}"/>
                </a:ext>
              </a:extLst>
            </p:cNvPr>
            <p:cNvSpPr/>
            <p:nvPr/>
          </p:nvSpPr>
          <p:spPr>
            <a:xfrm>
              <a:off x="2125251" y="3401565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A258C3B-7745-4402-97BB-C5DB7E262689}"/>
                </a:ext>
              </a:extLst>
            </p:cNvPr>
            <p:cNvSpPr/>
            <p:nvPr/>
          </p:nvSpPr>
          <p:spPr>
            <a:xfrm>
              <a:off x="2125251" y="4318830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95E3CDD-08E2-4C60-9C23-02095440098E}"/>
                </a:ext>
              </a:extLst>
            </p:cNvPr>
            <p:cNvSpPr txBox="1"/>
            <p:nvPr/>
          </p:nvSpPr>
          <p:spPr>
            <a:xfrm>
              <a:off x="3407329" y="4271881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3EAD65D-6718-4201-97BF-C93D4C7B64B6}"/>
                </a:ext>
              </a:extLst>
            </p:cNvPr>
            <p:cNvSpPr txBox="1"/>
            <p:nvPr/>
          </p:nvSpPr>
          <p:spPr>
            <a:xfrm>
              <a:off x="835426" y="2396276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A868EBE-7543-4745-9659-2868B1F1A47C}"/>
              </a:ext>
            </a:extLst>
          </p:cNvPr>
          <p:cNvCxnSpPr>
            <a:cxnSpLocks/>
          </p:cNvCxnSpPr>
          <p:nvPr/>
        </p:nvCxnSpPr>
        <p:spPr>
          <a:xfrm>
            <a:off x="9303434" y="2193902"/>
            <a:ext cx="1391261" cy="116844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ACA74576-D162-493F-BFEF-E3F98959D728}"/>
                  </a:ext>
                </a:extLst>
              </p:cNvPr>
              <p:cNvSpPr txBox="1"/>
              <p:nvPr/>
            </p:nvSpPr>
            <p:spPr>
              <a:xfrm>
                <a:off x="150878" y="4831547"/>
                <a:ext cx="11900582" cy="15902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346075" marR="1009220" indent="-346075" algn="just">
                  <a:lnSpc>
                    <a:spcPct val="102600"/>
                  </a:lnSpc>
                  <a:spcBef>
                    <a:spcPts val="600"/>
                  </a:spcBef>
                  <a:buClr>
                    <a:srgbClr val="234CF9"/>
                  </a:buClr>
                  <a:buSzPct val="85000"/>
                  <a:buFont typeface="Wingdings" panose="05000000000000000000" pitchFamily="2" charset="2"/>
                  <a:buChar char="q"/>
                </a:pPr>
                <a:r>
                  <a:rPr lang="en-US" alt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Solving linearly, means the </a:t>
                </a:r>
                <a:r>
                  <a:rPr lang="en-US" alt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decision boundary </a:t>
                </a:r>
                <a:r>
                  <a:rPr lang="en-US" alt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linear (</a:t>
                </a:r>
                <a:r>
                  <a:rPr lang="en-US" altLang="en-US" sz="2300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straight line </a:t>
                </a:r>
                <a:r>
                  <a:rPr lang="en-US" alt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alt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2D</a:t>
                </a:r>
                <a:r>
                  <a:rPr lang="en-US" alt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a </a:t>
                </a:r>
                <a:r>
                  <a:rPr lang="en-US" altLang="en-US" sz="2300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</a:t>
                </a:r>
                <a:r>
                  <a:rPr lang="en-US" alt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:r>
                  <a:rPr lang="en-US" alt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</a:t>
                </a:r>
                <a:r>
                  <a:rPr lang="en-US" alt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6075" marR="1009220" lvl="0" indent="-346075" algn="just" rtl="0">
                  <a:lnSpc>
                    <a:spcPct val="1026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34CF9"/>
                  </a:buClr>
                  <a:buSzPct val="85000"/>
                  <a:buFont typeface="Wingdings" panose="05000000000000000000" pitchFamily="2" charset="2"/>
                  <a:buChar char="q"/>
                </a:pPr>
                <a:r>
                  <a:rPr lang="en-US" sz="23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bias term (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𝒃</m:t>
                    </m:r>
                  </m:oMath>
                </a14:m>
                <a:r>
                  <a:rPr lang="en-US" sz="23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 alters the </a:t>
                </a:r>
                <a:r>
                  <a:rPr lang="en-US" sz="2300" b="1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position</a:t>
                </a:r>
                <a:r>
                  <a:rPr lang="en-US" sz="23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but not the </a:t>
                </a:r>
                <a:r>
                  <a:rPr lang="en-US" sz="2300" b="1" dirty="0">
                    <a:solidFill>
                      <a:srgbClr val="0000C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orientation</a:t>
                </a:r>
                <a:r>
                  <a:rPr lang="en-US" sz="23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of the decision boundary</a:t>
                </a:r>
                <a:endParaRPr lang="en-US" sz="2300" dirty="0"/>
              </a:p>
              <a:p>
                <a:pPr marL="346075" marR="1009220" lvl="0" indent="-346075" algn="just" rtl="0">
                  <a:lnSpc>
                    <a:spcPct val="1026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34CF9"/>
                  </a:buClr>
                  <a:buSzPct val="85000"/>
                  <a:buFont typeface="Wingdings" panose="05000000000000000000" pitchFamily="2" charset="2"/>
                  <a:buChar char="q"/>
                </a:pPr>
                <a:r>
                  <a:rPr lang="en-US" sz="23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weights (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𝑤</m:t>
                    </m:r>
                  </m:oMath>
                </a14:m>
                <a:r>
                  <a:rPr lang="en-US" sz="2300" baseline="-25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lang="en-US" sz="23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𝑤</m:t>
                    </m:r>
                  </m:oMath>
                </a14:m>
                <a:r>
                  <a:rPr lang="en-US" sz="2300" baseline="-25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lang="en-US" sz="23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...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𝑤</m:t>
                    </m:r>
                  </m:oMath>
                </a14:m>
                <a:r>
                  <a:rPr lang="en-US" sz="2300" baseline="-25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</a:t>
                </a:r>
                <a:r>
                  <a:rPr lang="en-US" sz="23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 determine the gradient</a:t>
                </a:r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ACA74576-D162-493F-BFEF-E3F98959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8" y="4831547"/>
                <a:ext cx="11900582" cy="1590244"/>
              </a:xfrm>
              <a:prstGeom prst="rect">
                <a:avLst/>
              </a:prstGeom>
              <a:blipFill>
                <a:blip r:embed="rId2"/>
                <a:stretch>
                  <a:fillRect l="-1230" t="-6923" b="-1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D2AEB0F-5440-4126-AFA7-6EBF260430FA}"/>
                  </a:ext>
                </a:extLst>
              </p:cNvPr>
              <p:cNvSpPr txBox="1"/>
              <p:nvPr/>
            </p:nvSpPr>
            <p:spPr>
              <a:xfrm>
                <a:off x="7747144" y="3739544"/>
                <a:ext cx="39871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0.5+1.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+1.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D2AEB0F-5440-4126-AFA7-6EBF2604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144" y="3739544"/>
                <a:ext cx="3987117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168168E6-B74F-416E-AD84-F36EF8672A23}"/>
                  </a:ext>
                </a:extLst>
              </p:cNvPr>
              <p:cNvSpPr txBox="1"/>
              <p:nvPr/>
            </p:nvSpPr>
            <p:spPr>
              <a:xfrm>
                <a:off x="9017169" y="3432583"/>
                <a:ext cx="40427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168168E6-B74F-416E-AD84-F36EF867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169" y="3432583"/>
                <a:ext cx="40427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Oval 216">
            <a:extLst>
              <a:ext uri="{FF2B5EF4-FFF2-40B4-BE49-F238E27FC236}">
                <a16:creationId xmlns:a16="http://schemas.microsoft.com/office/drawing/2014/main" id="{EDB1A582-068D-470C-B8E6-758A928394E5}"/>
              </a:ext>
            </a:extLst>
          </p:cNvPr>
          <p:cNvSpPr/>
          <p:nvPr/>
        </p:nvSpPr>
        <p:spPr>
          <a:xfrm>
            <a:off x="9141422" y="3739544"/>
            <a:ext cx="562609" cy="503527"/>
          </a:xfrm>
          <a:prstGeom prst="ellipse">
            <a:avLst/>
          </a:prstGeom>
          <a:noFill/>
          <a:ln w="28575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63321D9-9E5A-4D49-ABBA-7B2D244AA389}"/>
                  </a:ext>
                </a:extLst>
              </p:cNvPr>
              <p:cNvSpPr txBox="1"/>
              <p:nvPr/>
            </p:nvSpPr>
            <p:spPr>
              <a:xfrm>
                <a:off x="1436601" y="3794337"/>
                <a:ext cx="42163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−1.5+1.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+1.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63321D9-9E5A-4D49-ABBA-7B2D244A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601" y="3794337"/>
                <a:ext cx="4216346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Oval 220">
            <a:extLst>
              <a:ext uri="{FF2B5EF4-FFF2-40B4-BE49-F238E27FC236}">
                <a16:creationId xmlns:a16="http://schemas.microsoft.com/office/drawing/2014/main" id="{11A61E36-F1E5-4651-BA45-0698C3CBE95E}"/>
              </a:ext>
            </a:extLst>
          </p:cNvPr>
          <p:cNvSpPr/>
          <p:nvPr/>
        </p:nvSpPr>
        <p:spPr>
          <a:xfrm>
            <a:off x="2830879" y="3794337"/>
            <a:ext cx="816234" cy="503527"/>
          </a:xfrm>
          <a:prstGeom prst="ellipse">
            <a:avLst/>
          </a:prstGeom>
          <a:noFill/>
          <a:ln w="28575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BE6D4F8B-A393-4403-B68C-6E72487FCE96}"/>
                  </a:ext>
                </a:extLst>
              </p:cNvPr>
              <p:cNvSpPr txBox="1"/>
              <p:nvPr/>
            </p:nvSpPr>
            <p:spPr>
              <a:xfrm>
                <a:off x="3293204" y="3434201"/>
                <a:ext cx="40427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BE6D4F8B-A393-4403-B68C-6E72487FC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204" y="3434201"/>
                <a:ext cx="4042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lide Number Placeholder 16">
            <a:extLst>
              <a:ext uri="{FF2B5EF4-FFF2-40B4-BE49-F238E27FC236}">
                <a16:creationId xmlns:a16="http://schemas.microsoft.com/office/drawing/2014/main" id="{189E54FD-EC20-40EE-A6C5-0C2EEC84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7" grpId="0" animBg="1"/>
      <p:bldP spid="221" grpId="0" animBg="1"/>
      <p:bldP spid="2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 Examples: </a:t>
            </a:r>
            <a:r>
              <a:rPr lang="en-US" sz="4500" b="1" dirty="0">
                <a:solidFill>
                  <a:srgbClr val="FBF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XOR function 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AA82888-BF88-4A9F-9371-DA42800E752C}"/>
              </a:ext>
            </a:extLst>
          </p:cNvPr>
          <p:cNvGrpSpPr/>
          <p:nvPr/>
        </p:nvGrpSpPr>
        <p:grpSpPr>
          <a:xfrm>
            <a:off x="3460219" y="978553"/>
            <a:ext cx="3268764" cy="2514819"/>
            <a:chOff x="543975" y="2396276"/>
            <a:chExt cx="3188951" cy="2438120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52D5F7FD-D002-4809-80B6-78788246D686}"/>
                </a:ext>
              </a:extLst>
            </p:cNvPr>
            <p:cNvGrpSpPr/>
            <p:nvPr/>
          </p:nvGrpSpPr>
          <p:grpSpPr>
            <a:xfrm>
              <a:off x="543975" y="2556701"/>
              <a:ext cx="2878510" cy="2277695"/>
              <a:chOff x="8826820" y="4037739"/>
              <a:chExt cx="1891888" cy="1574526"/>
            </a:xfrm>
          </p:grpSpPr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3E1201F-04A0-49D8-AD69-6F9865B43A0E}"/>
                  </a:ext>
                </a:extLst>
              </p:cNvPr>
              <p:cNvSpPr txBox="1"/>
              <p:nvPr/>
            </p:nvSpPr>
            <p:spPr>
              <a:xfrm>
                <a:off x="10009614" y="4572697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(1,1)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231DFD2-6027-44E0-A546-12BF7CA5A734}"/>
                  </a:ext>
                </a:extLst>
              </p:cNvPr>
              <p:cNvSpPr txBox="1"/>
              <p:nvPr/>
            </p:nvSpPr>
            <p:spPr>
              <a:xfrm>
                <a:off x="9934948" y="5360859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A98BA385-B11D-4498-848D-7A305E61D2A4}"/>
                  </a:ext>
                </a:extLst>
              </p:cNvPr>
              <p:cNvGrpSpPr/>
              <p:nvPr/>
            </p:nvGrpSpPr>
            <p:grpSpPr>
              <a:xfrm>
                <a:off x="8938719" y="4037739"/>
                <a:ext cx="1779989" cy="1574526"/>
                <a:chOff x="5500231" y="3838492"/>
                <a:chExt cx="1779989" cy="1574526"/>
              </a:xfrm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36CF6D2A-F2B2-4BAF-AB48-E88410451B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168" y="3838492"/>
                  <a:ext cx="1032" cy="15745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534EF013-8BB6-424A-ACAC-4E5B4D824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00231" y="5140234"/>
                  <a:ext cx="1779989" cy="13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3013D541-B98E-4FC3-AE26-D10B51252096}"/>
                  </a:ext>
                </a:extLst>
              </p:cNvPr>
              <p:cNvSpPr txBox="1"/>
              <p:nvPr/>
            </p:nvSpPr>
            <p:spPr>
              <a:xfrm>
                <a:off x="8890893" y="5352324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7E2BD851-C287-4533-91B3-F804FDBC8C71}"/>
                  </a:ext>
                </a:extLst>
              </p:cNvPr>
              <p:cNvSpPr txBox="1"/>
              <p:nvPr/>
            </p:nvSpPr>
            <p:spPr>
              <a:xfrm>
                <a:off x="8826820" y="4558578"/>
                <a:ext cx="346835" cy="212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(1,0)</a:t>
                </a: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D29CED46-7F0A-485D-9812-58AA76588CB6}"/>
                </a:ext>
              </a:extLst>
            </p:cNvPr>
            <p:cNvSpPr/>
            <p:nvPr/>
          </p:nvSpPr>
          <p:spPr>
            <a:xfrm>
              <a:off x="1034544" y="3401565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9B68AEE-87B9-4126-88D1-5982CB042019}"/>
                </a:ext>
              </a:extLst>
            </p:cNvPr>
            <p:cNvSpPr/>
            <p:nvPr/>
          </p:nvSpPr>
          <p:spPr>
            <a:xfrm>
              <a:off x="1034544" y="4318830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7894E55-F8FD-4A93-BAA2-E2D82C2B04EA}"/>
                </a:ext>
              </a:extLst>
            </p:cNvPr>
            <p:cNvSpPr/>
            <p:nvPr/>
          </p:nvSpPr>
          <p:spPr>
            <a:xfrm>
              <a:off x="2125251" y="3401565"/>
              <a:ext cx="223018" cy="22162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4A5766B-39B8-4A81-99D6-3074B53297D5}"/>
                </a:ext>
              </a:extLst>
            </p:cNvPr>
            <p:cNvSpPr/>
            <p:nvPr/>
          </p:nvSpPr>
          <p:spPr>
            <a:xfrm>
              <a:off x="2125251" y="4318830"/>
              <a:ext cx="223018" cy="221628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8B6DC97-8038-4182-882D-E757BA151C87}"/>
                </a:ext>
              </a:extLst>
            </p:cNvPr>
            <p:cNvSpPr txBox="1"/>
            <p:nvPr/>
          </p:nvSpPr>
          <p:spPr>
            <a:xfrm>
              <a:off x="3407329" y="4271881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94BFAB0F-C256-4900-A346-991BE8067412}"/>
                </a:ext>
              </a:extLst>
            </p:cNvPr>
            <p:cNvSpPr txBox="1"/>
            <p:nvPr/>
          </p:nvSpPr>
          <p:spPr>
            <a:xfrm>
              <a:off x="835426" y="2396276"/>
              <a:ext cx="325597" cy="2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05" name="Table 3">
            <a:extLst>
              <a:ext uri="{FF2B5EF4-FFF2-40B4-BE49-F238E27FC236}">
                <a16:creationId xmlns:a16="http://schemas.microsoft.com/office/drawing/2014/main" id="{0DCE1913-AC09-4352-8AC0-FBAA705C5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137018"/>
              </p:ext>
            </p:extLst>
          </p:nvPr>
        </p:nvGraphicFramePr>
        <p:xfrm>
          <a:off x="1037681" y="1377495"/>
          <a:ext cx="1079031" cy="18289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9677">
                  <a:extLst>
                    <a:ext uri="{9D8B030D-6E8A-4147-A177-3AD203B41FA5}">
                      <a16:colId xmlns:a16="http://schemas.microsoft.com/office/drawing/2014/main" val="621421772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2976889553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3859596836"/>
                    </a:ext>
                  </a:extLst>
                </a:gridCol>
              </a:tblGrid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241397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830883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89156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159021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62559"/>
                  </a:ext>
                </a:extLst>
              </a:tr>
            </a:tbl>
          </a:graphicData>
        </a:graphic>
      </p:graphicFrame>
      <p:sp>
        <p:nvSpPr>
          <p:cNvPr id="206" name="TextBox 205">
            <a:extLst>
              <a:ext uri="{FF2B5EF4-FFF2-40B4-BE49-F238E27FC236}">
                <a16:creationId xmlns:a16="http://schemas.microsoft.com/office/drawing/2014/main" id="{F4763704-F1E2-4B41-B1DF-A888A3BF2DB0}"/>
              </a:ext>
            </a:extLst>
          </p:cNvPr>
          <p:cNvSpPr txBox="1"/>
          <p:nvPr/>
        </p:nvSpPr>
        <p:spPr>
          <a:xfrm>
            <a:off x="101878" y="3917350"/>
            <a:ext cx="11949582" cy="2447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1013" marR="0" lvl="0" indent="-457200" algn="l" rtl="0">
              <a:spcBef>
                <a:spcPts val="0"/>
              </a:spcBef>
              <a:spcAft>
                <a:spcPts val="1200"/>
              </a:spcAft>
              <a:buClr>
                <a:srgbClr val="234CF9"/>
              </a:buClr>
              <a:buSzPts val="2364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is said to be </a:t>
            </a:r>
            <a:r>
              <a:rPr lang="en-US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linearly separable</a:t>
            </a:r>
          </a:p>
          <a:p>
            <a:pPr marL="481013" marR="10067" lvl="0" indent="-457200" algn="just" rtl="0">
              <a:lnSpc>
                <a:spcPct val="102600"/>
              </a:lnSpc>
              <a:spcBef>
                <a:spcPts val="0"/>
              </a:spcBef>
              <a:spcAft>
                <a:spcPts val="1200"/>
              </a:spcAft>
              <a:buClr>
                <a:srgbClr val="234CF9"/>
              </a:buClr>
              <a:buSzPts val="2364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en-US" sz="2400" b="1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neuron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defines </a:t>
            </a:r>
            <a:r>
              <a:rPr lang="en-US" sz="2400" b="1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line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input space, </a:t>
            </a:r>
            <a:r>
              <a:rPr lang="en-US" sz="2400" b="1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 we need to have two lines?</a:t>
            </a:r>
            <a:endParaRPr lang="en-US" sz="2400" b="1" u="sng" dirty="0"/>
          </a:p>
          <a:p>
            <a:pPr marL="481013" marR="10067" lvl="0" indent="-457200" algn="just" rtl="0">
              <a:lnSpc>
                <a:spcPct val="102600"/>
              </a:lnSpc>
              <a:spcBef>
                <a:spcPts val="109"/>
              </a:spcBef>
              <a:spcAft>
                <a:spcPts val="1200"/>
              </a:spcAft>
              <a:buClr>
                <a:srgbClr val="0000FF"/>
              </a:buClr>
              <a:buSzPts val="2364"/>
              <a:buFont typeface="Noto Sans Symbols"/>
              <a:buChar char="❑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to have two neurons working in </a:t>
            </a:r>
            <a:r>
              <a:rPr lang="en-US" sz="2400" b="1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parallel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rather than in different layers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</a:t>
            </a:r>
          </a:p>
          <a:p>
            <a:pPr marL="481013" marR="10067" lvl="0" indent="-457200" algn="just" rtl="0">
              <a:lnSpc>
                <a:spcPct val="102600"/>
              </a:lnSpc>
              <a:spcBef>
                <a:spcPts val="109"/>
              </a:spcBef>
              <a:spcAft>
                <a:spcPts val="1200"/>
              </a:spcAft>
              <a:buClr>
                <a:srgbClr val="234CF9"/>
              </a:buClr>
              <a:buSzPts val="2364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would need a </a:t>
            </a:r>
            <a:r>
              <a:rPr lang="en-US" sz="24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multilayer neural network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model (or to separate the two classes) the </a:t>
            </a:r>
            <a:r>
              <a:rPr lang="en-US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function.</a:t>
            </a:r>
            <a:endParaRPr lang="en-US"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CF7F4A-11C7-4418-9483-03444742B80F}"/>
              </a:ext>
            </a:extLst>
          </p:cNvPr>
          <p:cNvGrpSpPr/>
          <p:nvPr/>
        </p:nvGrpSpPr>
        <p:grpSpPr>
          <a:xfrm>
            <a:off x="3386530" y="1549847"/>
            <a:ext cx="2647017" cy="1955981"/>
            <a:chOff x="5550123" y="1523847"/>
            <a:chExt cx="2647017" cy="1955981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B477E0E-1C70-4994-9F13-887540F2B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0123" y="1523847"/>
              <a:ext cx="1932484" cy="139454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27BE5EC-B7AF-4F0C-BBF5-A67FB925D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4656" y="2085280"/>
              <a:ext cx="1932484" cy="139454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901AC7-1E54-470F-B640-1CFC42F3CC0C}"/>
              </a:ext>
            </a:extLst>
          </p:cNvPr>
          <p:cNvGrpSpPr/>
          <p:nvPr/>
        </p:nvGrpSpPr>
        <p:grpSpPr>
          <a:xfrm>
            <a:off x="3371815" y="1323612"/>
            <a:ext cx="2600501" cy="2548603"/>
            <a:chOff x="5535408" y="1297612"/>
            <a:chExt cx="2600501" cy="254860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78DABC-A42C-43F2-A37E-8DAA786138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5408" y="1728042"/>
              <a:ext cx="2087078" cy="211817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F85AB9-B2EA-4353-9C4C-36C33CF2DF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0444" y="1297612"/>
              <a:ext cx="2045465" cy="20798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A48CD56-CC7E-4C3A-AA61-757499BE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66" t="32917" r="22758" b="44722"/>
          <a:stretch/>
        </p:blipFill>
        <p:spPr>
          <a:xfrm>
            <a:off x="9610535" y="1914292"/>
            <a:ext cx="2149143" cy="16796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9E4B90-113E-48FC-A5A4-58FE2F38D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4" t="32939" r="59280" b="45868"/>
          <a:stretch/>
        </p:blipFill>
        <p:spPr>
          <a:xfrm>
            <a:off x="7292473" y="1056024"/>
            <a:ext cx="2149143" cy="15919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B4F931B-C2F9-4228-AFA3-33DF013AC8B2}"/>
              </a:ext>
            </a:extLst>
          </p:cNvPr>
          <p:cNvSpPr txBox="1"/>
          <p:nvPr/>
        </p:nvSpPr>
        <p:spPr>
          <a:xfrm>
            <a:off x="7906777" y="1200983"/>
            <a:ext cx="74251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3E57B0-2D82-4C8F-BAF7-18C92B6F08BE}"/>
              </a:ext>
            </a:extLst>
          </p:cNvPr>
          <p:cNvSpPr txBox="1"/>
          <p:nvPr/>
        </p:nvSpPr>
        <p:spPr>
          <a:xfrm>
            <a:off x="10415848" y="1973412"/>
            <a:ext cx="5693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endParaRPr lang="en-US" dirty="0"/>
          </a:p>
        </p:txBody>
      </p:sp>
      <p:sp>
        <p:nvSpPr>
          <p:cNvPr id="31" name="Slide Number Placeholder 16">
            <a:extLst>
              <a:ext uri="{FF2B5EF4-FFF2-40B4-BE49-F238E27FC236}">
                <a16:creationId xmlns:a16="http://schemas.microsoft.com/office/drawing/2014/main" id="{58915EF8-CB41-4BFF-9CA5-799A6B98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2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 Examples: </a:t>
            </a:r>
            <a:r>
              <a:rPr lang="en-US" sz="4500" b="1" dirty="0">
                <a:solidFill>
                  <a:srgbClr val="FBF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XOR function </a:t>
            </a:r>
          </a:p>
        </p:txBody>
      </p:sp>
      <p:sp>
        <p:nvSpPr>
          <p:cNvPr id="31" name="Slide Number Placeholder 16">
            <a:extLst>
              <a:ext uri="{FF2B5EF4-FFF2-40B4-BE49-F238E27FC236}">
                <a16:creationId xmlns:a16="http://schemas.microsoft.com/office/drawing/2014/main" id="{58915EF8-CB41-4BFF-9CA5-799A6B98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0282B-ADAC-066C-025D-C4BF04D1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61" y="1748668"/>
            <a:ext cx="3324225" cy="215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F720F-E5CB-DD3E-70B1-81DDC6B6F89A}"/>
              </a:ext>
            </a:extLst>
          </p:cNvPr>
          <p:cNvSpPr txBox="1"/>
          <p:nvPr/>
        </p:nvSpPr>
        <p:spPr>
          <a:xfrm>
            <a:off x="220717" y="4312378"/>
            <a:ext cx="10726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"/>
              </a:rPr>
              <a:t>XOR solution after </a:t>
            </a:r>
            <a:r>
              <a:rPr lang="en-US" sz="2000" b="0" i="0" u="none" strike="noStrike" baseline="0" dirty="0">
                <a:latin typeface="NimbusRomNo9L-Regu"/>
              </a:rPr>
              <a:t>Goodfellow et al. (2016).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"/>
              </a:rPr>
              <a:t>There are three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NimbusRomNo9L-Regu"/>
              </a:rPr>
              <a:t>ReLU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"/>
              </a:rPr>
              <a:t> units, in two layers; we’ve called them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Ital"/>
              </a:rPr>
              <a:t>h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"/>
              </a:rPr>
              <a:t>1,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Ital"/>
              </a:rPr>
              <a:t>h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"/>
              </a:rPr>
              <a:t>2 (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Ital"/>
              </a:rPr>
              <a:t>h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"/>
              </a:rPr>
              <a:t>for “hidden layer”) and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Ital"/>
              </a:rPr>
              <a:t>y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RomNo9L-Regu"/>
              </a:rPr>
              <a:t>1.</a:t>
            </a:r>
            <a:endParaRPr lang="en-US" sz="2000" dirty="0"/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FB654CD9-198C-600A-4AD9-A43E34237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98656"/>
              </p:ext>
            </p:extLst>
          </p:nvPr>
        </p:nvGraphicFramePr>
        <p:xfrm>
          <a:off x="1037681" y="1377495"/>
          <a:ext cx="1079031" cy="18289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9677">
                  <a:extLst>
                    <a:ext uri="{9D8B030D-6E8A-4147-A177-3AD203B41FA5}">
                      <a16:colId xmlns:a16="http://schemas.microsoft.com/office/drawing/2014/main" val="621421772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2976889553"/>
                    </a:ext>
                  </a:extLst>
                </a:gridCol>
                <a:gridCol w="359677">
                  <a:extLst>
                    <a:ext uri="{9D8B030D-6E8A-4147-A177-3AD203B41FA5}">
                      <a16:colId xmlns:a16="http://schemas.microsoft.com/office/drawing/2014/main" val="3859596836"/>
                    </a:ext>
                  </a:extLst>
                </a:gridCol>
              </a:tblGrid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241397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830883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89156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19981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159021"/>
                  </a:ext>
                </a:extLst>
              </a:tr>
              <a:tr h="3657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6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30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Neural Network</a:t>
            </a:r>
            <a:endParaRPr lang="en-US" sz="4500" b="1" dirty="0">
              <a:solidFill>
                <a:srgbClr val="FBF8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F9DD8-CECB-46E4-A13D-B59DFEC013E3}"/>
              </a:ext>
            </a:extLst>
          </p:cNvPr>
          <p:cNvSpPr txBox="1"/>
          <p:nvPr/>
        </p:nvSpPr>
        <p:spPr>
          <a:xfrm>
            <a:off x="182880" y="1005840"/>
            <a:ext cx="63764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1013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34CF9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More layers between the </a:t>
            </a:r>
            <a:r>
              <a:rPr 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input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the 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output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layers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A67317-F267-4A59-B55B-0D9CE42CF50C}"/>
              </a:ext>
            </a:extLst>
          </p:cNvPr>
          <p:cNvSpPr txBox="1"/>
          <p:nvPr/>
        </p:nvSpPr>
        <p:spPr>
          <a:xfrm>
            <a:off x="182880" y="2006903"/>
            <a:ext cx="5553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1013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34CF9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Fully connected layers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F2BB10-8D9D-470A-B4B1-CC6CE2D885D1}"/>
              </a:ext>
            </a:extLst>
          </p:cNvPr>
          <p:cNvSpPr txBox="1"/>
          <p:nvPr/>
        </p:nvSpPr>
        <p:spPr>
          <a:xfrm>
            <a:off x="182880" y="2623087"/>
            <a:ext cx="6124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1013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34CF9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Multiple neurons at the output layers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F092C2-F2A9-4D48-B34B-CA49E865C8D9}"/>
                  </a:ext>
                </a:extLst>
              </p:cNvPr>
              <p:cNvSpPr txBox="1"/>
              <p:nvPr/>
            </p:nvSpPr>
            <p:spPr>
              <a:xfrm>
                <a:off x="646715" y="3272558"/>
                <a:ext cx="1254511" cy="3705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40" tIns="0" rIns="9144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𝒚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𝒋</m:t>
                          </m:r>
                        </m:sub>
                      </m:sSub>
                      <m:r>
                        <a:rPr lang="en-US" sz="22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/>
                          <a:sym typeface="Times New Roman"/>
                        </a:rPr>
                        <m:t> , </m:t>
                      </m:r>
                      <m:r>
                        <a:rPr lang="en-US" sz="22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/>
                          <a:sym typeface="Times New Roman"/>
                        </a:rPr>
                        <m:t>𝐣</m:t>
                      </m:r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  <a:sym typeface="Times New Roman"/>
                        </a:rPr>
                        <m:t>∈</m:t>
                      </m:r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  <a:sym typeface="Times New Roman"/>
                        </a:rPr>
                        <m:t>𝑪</m:t>
                      </m:r>
                    </m:oMath>
                  </m:oMathPara>
                </a14:m>
                <a:endParaRPr lang="en-US" sz="2200" b="1" baseline="-25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F092C2-F2A9-4D48-B34B-CA49E865C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15" y="3272558"/>
                <a:ext cx="1254511" cy="370551"/>
              </a:xfrm>
              <a:prstGeom prst="rect">
                <a:avLst/>
              </a:prstGeom>
              <a:blipFill>
                <a:blip r:embed="rId2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C9B6B5B7-6706-40B0-AFD7-C5B9B9807706}"/>
              </a:ext>
            </a:extLst>
          </p:cNvPr>
          <p:cNvSpPr txBox="1"/>
          <p:nvPr/>
        </p:nvSpPr>
        <p:spPr>
          <a:xfrm>
            <a:off x="1947929" y="3257778"/>
            <a:ext cx="43284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 is set of all neurons at the output layer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0AFBBF-8770-4ECA-A2A9-DDFBD9C1F287}"/>
              </a:ext>
            </a:extLst>
          </p:cNvPr>
          <p:cNvSpPr txBox="1"/>
          <p:nvPr/>
        </p:nvSpPr>
        <p:spPr>
          <a:xfrm>
            <a:off x="182880" y="3915455"/>
            <a:ext cx="6155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1013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34CF9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Error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backpropagation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is used for learning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3E354C-59CD-4AF6-8651-D3D1FC75AA0A}"/>
              </a:ext>
            </a:extLst>
          </p:cNvPr>
          <p:cNvGrpSpPr/>
          <p:nvPr/>
        </p:nvGrpSpPr>
        <p:grpSpPr>
          <a:xfrm>
            <a:off x="5986659" y="1072116"/>
            <a:ext cx="6025337" cy="5571174"/>
            <a:chOff x="5655088" y="1103004"/>
            <a:chExt cx="6025337" cy="55711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133A54-8F6C-4D1B-AF43-7A68578A3A55}"/>
                </a:ext>
              </a:extLst>
            </p:cNvPr>
            <p:cNvSpPr txBox="1"/>
            <p:nvPr/>
          </p:nvSpPr>
          <p:spPr>
            <a:xfrm>
              <a:off x="5655088" y="6335624"/>
              <a:ext cx="968535" cy="338554"/>
            </a:xfrm>
            <a:prstGeom prst="rect">
              <a:avLst/>
            </a:prstGeom>
            <a:noFill/>
          </p:spPr>
          <p:txBody>
            <a:bodyPr wrap="none" lIns="91440" tIns="0" rIns="91440" bIns="0">
              <a:spAutoFit/>
            </a:bodyPr>
            <a:lstStyle/>
            <a:p>
              <a:r>
                <a:rPr lang="en-US" sz="2200" b="1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Inputs</a:t>
              </a:r>
              <a:endParaRPr lang="en-US" sz="2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F3C1A4-DECF-4942-8700-F22FE3D3A51A}"/>
                </a:ext>
              </a:extLst>
            </p:cNvPr>
            <p:cNvSpPr txBox="1"/>
            <p:nvPr/>
          </p:nvSpPr>
          <p:spPr>
            <a:xfrm>
              <a:off x="10095805" y="4358283"/>
              <a:ext cx="1135247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>
              <a:spAutoFit/>
            </a:bodyPr>
            <a:lstStyle/>
            <a:p>
              <a:r>
                <a:rPr lang="en-US" sz="2200" b="1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Output </a:t>
              </a:r>
            </a:p>
            <a:p>
              <a:r>
                <a:rPr lang="en-US" sz="2200" b="1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Layers</a:t>
              </a:r>
              <a:endParaRPr lang="en-US" sz="2200" b="1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8C80D7-3046-487E-9606-B59B73A1D469}"/>
                </a:ext>
              </a:extLst>
            </p:cNvPr>
            <p:cNvGrpSpPr/>
            <p:nvPr/>
          </p:nvGrpSpPr>
          <p:grpSpPr>
            <a:xfrm>
              <a:off x="5916309" y="1103004"/>
              <a:ext cx="5318091" cy="5105400"/>
              <a:chOff x="4354541" y="1123020"/>
              <a:chExt cx="5318091" cy="5105400"/>
            </a:xfrm>
          </p:grpSpPr>
          <p:pic>
            <p:nvPicPr>
              <p:cNvPr id="4098" name="Picture 2" descr="Examples of multi-layer perceptron neural network architectures. | Download  Scientific Diagram">
                <a:extLst>
                  <a:ext uri="{FF2B5EF4-FFF2-40B4-BE49-F238E27FC236}">
                    <a16:creationId xmlns:a16="http://schemas.microsoft.com/office/drawing/2014/main" id="{23C8C8B4-151A-4AAA-A404-42D061DBC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65721" b="7573"/>
              <a:stretch/>
            </p:blipFill>
            <p:spPr bwMode="auto">
              <a:xfrm>
                <a:off x="4397307" y="1125720"/>
                <a:ext cx="3589527" cy="4916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ED1FC48-5706-429B-BAC6-2B1C736C07A1}"/>
                  </a:ext>
                </a:extLst>
              </p:cNvPr>
              <p:cNvGrpSpPr/>
              <p:nvPr/>
            </p:nvGrpSpPr>
            <p:grpSpPr>
              <a:xfrm>
                <a:off x="4445981" y="3199420"/>
                <a:ext cx="91440" cy="1668464"/>
                <a:chOff x="4264669" y="2584745"/>
                <a:chExt cx="91440" cy="1668464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FB78784-B70E-4BDB-B02C-6A8FAC61BEF8}"/>
                    </a:ext>
                  </a:extLst>
                </p:cNvPr>
                <p:cNvSpPr/>
                <p:nvPr/>
              </p:nvSpPr>
              <p:spPr>
                <a:xfrm>
                  <a:off x="4264669" y="2584745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3748342-0413-4444-A9AC-698E4FBED184}"/>
                    </a:ext>
                  </a:extLst>
                </p:cNvPr>
                <p:cNvSpPr/>
                <p:nvPr/>
              </p:nvSpPr>
              <p:spPr>
                <a:xfrm>
                  <a:off x="4264669" y="2892075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04286BA-CFA6-4326-AB74-28E23F1533D5}"/>
                    </a:ext>
                  </a:extLst>
                </p:cNvPr>
                <p:cNvSpPr/>
                <p:nvPr/>
              </p:nvSpPr>
              <p:spPr>
                <a:xfrm>
                  <a:off x="4264669" y="3199405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A33032D-8C2E-4E34-A436-31317716569D}"/>
                    </a:ext>
                  </a:extLst>
                </p:cNvPr>
                <p:cNvSpPr/>
                <p:nvPr/>
              </p:nvSpPr>
              <p:spPr>
                <a:xfrm>
                  <a:off x="4264669" y="3513703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D935BDCB-FB0F-4A3F-B1CA-D891EA75ABDC}"/>
                    </a:ext>
                  </a:extLst>
                </p:cNvPr>
                <p:cNvSpPr/>
                <p:nvPr/>
              </p:nvSpPr>
              <p:spPr>
                <a:xfrm>
                  <a:off x="4264669" y="3816272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B5B533F-6B21-452D-8149-7A3F5597AED6}"/>
                    </a:ext>
                  </a:extLst>
                </p:cNvPr>
                <p:cNvSpPr/>
                <p:nvPr/>
              </p:nvSpPr>
              <p:spPr>
                <a:xfrm>
                  <a:off x="4264669" y="4161769"/>
                  <a:ext cx="91440" cy="9144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81D4B66-CDB1-45CF-B60E-11CDC6AA88FC}"/>
                  </a:ext>
                </a:extLst>
              </p:cNvPr>
              <p:cNvGrpSpPr/>
              <p:nvPr/>
            </p:nvGrpSpPr>
            <p:grpSpPr>
              <a:xfrm>
                <a:off x="7980688" y="2639196"/>
                <a:ext cx="1691944" cy="1809945"/>
                <a:chOff x="7980688" y="2639196"/>
                <a:chExt cx="1691944" cy="1809945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AA60A8C-31AF-4337-BBCA-F362260B2173}"/>
                    </a:ext>
                  </a:extLst>
                </p:cNvPr>
                <p:cNvSpPr/>
                <p:nvPr/>
              </p:nvSpPr>
              <p:spPr>
                <a:xfrm>
                  <a:off x="8830732" y="2867487"/>
                  <a:ext cx="365760" cy="365760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A01E9FA-B9FD-4241-81A8-2D20CED7D88B}"/>
                    </a:ext>
                  </a:extLst>
                </p:cNvPr>
                <p:cNvSpPr/>
                <p:nvPr/>
              </p:nvSpPr>
              <p:spPr>
                <a:xfrm>
                  <a:off x="8830732" y="3911553"/>
                  <a:ext cx="365760" cy="365760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E6F65F42-62E2-43E6-879F-8FA304E70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0226" y="2639196"/>
                  <a:ext cx="852256" cy="404821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0888CF62-057B-4747-BF34-C74C79268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5281" y="2647950"/>
                  <a:ext cx="823913" cy="137160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242BA9A-D61F-403D-8D5D-04BCD18830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81944" y="3100389"/>
                  <a:ext cx="847725" cy="447674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AD4BC6ED-7707-4C3B-A029-0FA907481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1469" y="3171825"/>
                  <a:ext cx="876300" cy="1271588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2992167-95A3-483E-A2D8-8CC87653C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1469" y="3543042"/>
                  <a:ext cx="833437" cy="524133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C8B8ACF0-4ED6-49D8-BE8A-63CC3A27B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80688" y="4086225"/>
                  <a:ext cx="844218" cy="362916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4C78D1C-5E7C-4DA1-997E-84414428F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6492" y="3055130"/>
                  <a:ext cx="472921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CB5BEB9F-E01A-43C6-9BD5-387586209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9711" y="4090988"/>
                  <a:ext cx="472921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4F766FA-B41F-472D-B954-3B55D6E87F2B}"/>
                  </a:ext>
                </a:extLst>
              </p:cNvPr>
              <p:cNvSpPr/>
              <p:nvPr/>
            </p:nvSpPr>
            <p:spPr>
              <a:xfrm>
                <a:off x="5774248" y="1501140"/>
                <a:ext cx="512251" cy="487680"/>
              </a:xfrm>
              <a:prstGeom prst="ellipse">
                <a:avLst/>
              </a:prstGeom>
              <a:solidFill>
                <a:srgbClr val="19981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C5B5D3C-EA89-4855-9947-0913F0A59798}"/>
                  </a:ext>
                </a:extLst>
              </p:cNvPr>
              <p:cNvSpPr/>
              <p:nvPr/>
            </p:nvSpPr>
            <p:spPr>
              <a:xfrm>
                <a:off x="5781868" y="2392680"/>
                <a:ext cx="512251" cy="487680"/>
              </a:xfrm>
              <a:prstGeom prst="ellipse">
                <a:avLst/>
              </a:prstGeom>
              <a:solidFill>
                <a:srgbClr val="19981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0042B15-E5E0-4CBD-B160-C162E49C19AA}"/>
                  </a:ext>
                </a:extLst>
              </p:cNvPr>
              <p:cNvSpPr/>
              <p:nvPr/>
            </p:nvSpPr>
            <p:spPr>
              <a:xfrm>
                <a:off x="5789488" y="3307080"/>
                <a:ext cx="512251" cy="487680"/>
              </a:xfrm>
              <a:prstGeom prst="ellipse">
                <a:avLst/>
              </a:prstGeom>
              <a:solidFill>
                <a:srgbClr val="19981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30123F6-E02C-46A7-B60B-7F7C062BD4F1}"/>
                  </a:ext>
                </a:extLst>
              </p:cNvPr>
              <p:cNvSpPr/>
              <p:nvPr/>
            </p:nvSpPr>
            <p:spPr>
              <a:xfrm>
                <a:off x="5797108" y="4213860"/>
                <a:ext cx="512251" cy="487680"/>
              </a:xfrm>
              <a:prstGeom prst="ellipse">
                <a:avLst/>
              </a:prstGeom>
              <a:solidFill>
                <a:srgbClr val="19981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107F6F4-655E-465E-AEE5-3BA776C19C06}"/>
                  </a:ext>
                </a:extLst>
              </p:cNvPr>
              <p:cNvSpPr/>
              <p:nvPr/>
            </p:nvSpPr>
            <p:spPr>
              <a:xfrm>
                <a:off x="5797108" y="5105400"/>
                <a:ext cx="512251" cy="487680"/>
              </a:xfrm>
              <a:prstGeom prst="ellipse">
                <a:avLst/>
              </a:prstGeom>
              <a:solidFill>
                <a:srgbClr val="19981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9C92BBD-FEBA-4161-800E-119C6745EEDF}"/>
                  </a:ext>
                </a:extLst>
              </p:cNvPr>
              <p:cNvSpPr/>
              <p:nvPr/>
            </p:nvSpPr>
            <p:spPr>
              <a:xfrm>
                <a:off x="7496368" y="2400300"/>
                <a:ext cx="512251" cy="487680"/>
              </a:xfrm>
              <a:prstGeom prst="ellipse">
                <a:avLst/>
              </a:prstGeom>
              <a:solidFill>
                <a:srgbClr val="19981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0117E14-F8ED-4E2B-83A9-42A15E66CCC1}"/>
                  </a:ext>
                </a:extLst>
              </p:cNvPr>
              <p:cNvSpPr/>
              <p:nvPr/>
            </p:nvSpPr>
            <p:spPr>
              <a:xfrm>
                <a:off x="7488748" y="3299460"/>
                <a:ext cx="512251" cy="487680"/>
              </a:xfrm>
              <a:prstGeom prst="ellipse">
                <a:avLst/>
              </a:prstGeom>
              <a:solidFill>
                <a:srgbClr val="19981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AE0CB82-4B08-4574-9E48-A6ECF1FA1369}"/>
                  </a:ext>
                </a:extLst>
              </p:cNvPr>
              <p:cNvSpPr/>
              <p:nvPr/>
            </p:nvSpPr>
            <p:spPr>
              <a:xfrm>
                <a:off x="7488748" y="4206240"/>
                <a:ext cx="512251" cy="487680"/>
              </a:xfrm>
              <a:prstGeom prst="ellipse">
                <a:avLst/>
              </a:prstGeom>
              <a:solidFill>
                <a:srgbClr val="19981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3B821E4-BDE5-4D92-AA5F-8347CDF391D0}"/>
                  </a:ext>
                </a:extLst>
              </p:cNvPr>
              <p:cNvSpPr/>
              <p:nvPr/>
            </p:nvSpPr>
            <p:spPr>
              <a:xfrm>
                <a:off x="4354541" y="112302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50C510B-26B3-4D3C-8E29-94C90CE6EB59}"/>
                  </a:ext>
                </a:extLst>
              </p:cNvPr>
              <p:cNvSpPr/>
              <p:nvPr/>
            </p:nvSpPr>
            <p:spPr>
              <a:xfrm>
                <a:off x="4354541" y="202980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C4F736B-45EF-4144-99B4-8DDDD64333F1}"/>
                  </a:ext>
                </a:extLst>
              </p:cNvPr>
              <p:cNvSpPr/>
              <p:nvPr/>
            </p:nvSpPr>
            <p:spPr>
              <a:xfrm>
                <a:off x="4354541" y="595410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488F39-827C-43D4-922F-44EE44975D57}"/>
                </a:ext>
              </a:extLst>
            </p:cNvPr>
            <p:cNvSpPr txBox="1"/>
            <p:nvPr/>
          </p:nvSpPr>
          <p:spPr>
            <a:xfrm>
              <a:off x="7001403" y="5595530"/>
              <a:ext cx="1181477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Hidden 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Layer  1</a:t>
              </a:r>
              <a:endParaRPr 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FC28A0-0BE9-441C-B487-B01960EE8B44}"/>
                </a:ext>
              </a:extLst>
            </p:cNvPr>
            <p:cNvSpPr txBox="1"/>
            <p:nvPr/>
          </p:nvSpPr>
          <p:spPr>
            <a:xfrm>
              <a:off x="8668017" y="4847071"/>
              <a:ext cx="1181477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Hidden 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Layer  2</a:t>
              </a:r>
              <a:endParaRPr 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92EDA2-76E0-4E7F-87CC-B9DB7849581F}"/>
                </a:ext>
              </a:extLst>
            </p:cNvPr>
            <p:cNvSpPr txBox="1"/>
            <p:nvPr/>
          </p:nvSpPr>
          <p:spPr>
            <a:xfrm>
              <a:off x="11260117" y="2817152"/>
              <a:ext cx="42030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>
              <a:spAutoFit/>
            </a:bodyPr>
            <a:lstStyle/>
            <a:p>
              <a:r>
                <a:rPr lang="en-US" sz="2200" b="1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2200" b="1" baseline="-250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lang="en-US" sz="2200" b="1" baseline="-25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B51216-772D-468F-9D16-7A2B60E354B3}"/>
                </a:ext>
              </a:extLst>
            </p:cNvPr>
            <p:cNvSpPr txBox="1"/>
            <p:nvPr/>
          </p:nvSpPr>
          <p:spPr>
            <a:xfrm>
              <a:off x="11260117" y="3861659"/>
              <a:ext cx="42030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>
              <a:spAutoFit/>
            </a:bodyPr>
            <a:lstStyle/>
            <a:p>
              <a:r>
                <a:rPr lang="en-US" sz="2200" b="1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2200" b="1" baseline="-2500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lang="en-US" sz="2200" b="1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EEDF21-E31C-4A9C-91BA-157DA64C060A}"/>
                  </a:ext>
                </a:extLst>
              </p:cNvPr>
              <p:cNvSpPr txBox="1"/>
              <p:nvPr/>
            </p:nvSpPr>
            <p:spPr>
              <a:xfrm>
                <a:off x="182880" y="5385958"/>
                <a:ext cx="612476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1013" marR="0" lvl="0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234CF9"/>
                  </a:buClr>
                  <a:buSzPct val="85000"/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  <a:sym typeface="Times New Roman"/>
                  </a:rPr>
                  <a:t>Weight adjustments are applied so as to minimize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𝑒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  <a:sym typeface="Times New Roman"/>
                  </a:rPr>
                  <a:t> in a statistical sense.</a:t>
                </a:r>
                <a:endParaRPr lang="en-US" sz="2800" b="1" u="sng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EEDF21-E31C-4A9C-91BA-157DA64C0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385958"/>
                <a:ext cx="6124760" cy="1384995"/>
              </a:xfrm>
              <a:prstGeom prst="rect">
                <a:avLst/>
              </a:prstGeom>
              <a:blipFill>
                <a:blip r:embed="rId4"/>
                <a:stretch>
                  <a:fillRect l="-896" t="-4846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10787B-6A92-4F91-84BC-88C9EF8A21BD}"/>
                  </a:ext>
                </a:extLst>
              </p:cNvPr>
              <p:cNvSpPr txBox="1"/>
              <p:nvPr/>
            </p:nvSpPr>
            <p:spPr>
              <a:xfrm>
                <a:off x="1885837" y="4927026"/>
                <a:ext cx="285443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lang="en-GB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altLang="en-US" sz="2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en-US" sz="2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GB" altLang="en-US" sz="2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10787B-6A92-4F91-84BC-88C9EF8A2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837" y="4927026"/>
                <a:ext cx="2854436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99D9C9-157A-4317-8920-4A1C0CC15197}"/>
              </a:ext>
            </a:extLst>
          </p:cNvPr>
          <p:cNvSpPr/>
          <p:nvPr/>
        </p:nvSpPr>
        <p:spPr>
          <a:xfrm>
            <a:off x="7190555" y="1072116"/>
            <a:ext cx="2990510" cy="5479734"/>
          </a:xfrm>
          <a:prstGeom prst="roundRect">
            <a:avLst>
              <a:gd name="adj" fmla="val 33419"/>
            </a:avLst>
          </a:prstGeom>
          <a:noFill/>
          <a:ln w="57150">
            <a:solidFill>
              <a:srgbClr val="234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A82FDE-0706-4881-876E-A805BC9AD1AE}"/>
              </a:ext>
            </a:extLst>
          </p:cNvPr>
          <p:cNvSpPr txBox="1"/>
          <p:nvPr/>
        </p:nvSpPr>
        <p:spPr>
          <a:xfrm>
            <a:off x="7494670" y="5542176"/>
            <a:ext cx="1181477" cy="677108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bIns="0">
            <a:spAutoFit/>
          </a:bodyPr>
          <a:lstStyle/>
          <a:p>
            <a:pPr algn="ctr"/>
            <a:r>
              <a:rPr lang="en-US" sz="2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 </a:t>
            </a:r>
          </a:p>
          <a:p>
            <a:pPr algn="ctr"/>
            <a:r>
              <a:rPr lang="en-US" sz="2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  1</a:t>
            </a:r>
            <a:endParaRPr lang="en-US" sz="2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701E62-9F38-4EDF-BB9D-7C1EB4685CE3}"/>
              </a:ext>
            </a:extLst>
          </p:cNvPr>
          <p:cNvSpPr txBox="1"/>
          <p:nvPr/>
        </p:nvSpPr>
        <p:spPr>
          <a:xfrm>
            <a:off x="8958989" y="4757168"/>
            <a:ext cx="1181477" cy="677108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bIns="0">
            <a:spAutoFit/>
          </a:bodyPr>
          <a:lstStyle/>
          <a:p>
            <a:pPr algn="ctr"/>
            <a:r>
              <a:rPr lang="en-US" sz="2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 </a:t>
            </a:r>
          </a:p>
          <a:p>
            <a:pPr algn="ctr"/>
            <a:r>
              <a:rPr lang="en-US" sz="2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  2</a:t>
            </a:r>
            <a:endParaRPr lang="en-US" sz="2200" b="1" dirty="0"/>
          </a:p>
        </p:txBody>
      </p:sp>
      <p:sp>
        <p:nvSpPr>
          <p:cNvPr id="54" name="Slide Number Placeholder 16">
            <a:extLst>
              <a:ext uri="{FF2B5EF4-FFF2-40B4-BE49-F238E27FC236}">
                <a16:creationId xmlns:a16="http://schemas.microsoft.com/office/drawing/2014/main" id="{99871D1C-2147-4DAF-8B5B-0275492D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7" grpId="0" animBg="1"/>
      <p:bldP spid="49" grpId="0"/>
      <p:bldP spid="50" grpId="0"/>
      <p:bldP spid="56" grpId="0"/>
      <p:bldP spid="53" grpId="0"/>
      <p:bldP spid="4" grpId="0" animBg="1"/>
      <p:bldP spid="55" grpId="0" animBg="1"/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  <a:endParaRPr lang="en-US" sz="45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66F78-3255-4E01-94D0-780070C2220B}"/>
              </a:ext>
            </a:extLst>
          </p:cNvPr>
          <p:cNvSpPr txBox="1"/>
          <p:nvPr/>
        </p:nvSpPr>
        <p:spPr>
          <a:xfrm>
            <a:off x="182880" y="1005840"/>
            <a:ext cx="11768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8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delta rule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 </a:t>
            </a:r>
            <a:r>
              <a:rPr lang="en-US" sz="2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rule for updating the weights of an artificial neuron inputs in a </a:t>
            </a:r>
            <a:r>
              <a:rPr lang="en-US" sz="2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single-layer</a:t>
            </a:r>
            <a:r>
              <a:rPr lang="en-US" sz="2800" b="0" i="0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1F3A8C-C4EB-474C-B844-4E9835C9C5AA}"/>
              </a:ext>
            </a:extLst>
          </p:cNvPr>
          <p:cNvGrpSpPr/>
          <p:nvPr/>
        </p:nvGrpSpPr>
        <p:grpSpPr>
          <a:xfrm>
            <a:off x="300795" y="2626453"/>
            <a:ext cx="5351062" cy="3567374"/>
            <a:chOff x="300795" y="2598260"/>
            <a:chExt cx="5351062" cy="3567374"/>
          </a:xfrm>
        </p:grpSpPr>
        <p:pic>
          <p:nvPicPr>
            <p:cNvPr id="1026" name="Picture 2" descr="Understanding Gradient Descent Optimization Algorithm - TurboFuture">
              <a:extLst>
                <a:ext uri="{FF2B5EF4-FFF2-40B4-BE49-F238E27FC236}">
                  <a16:creationId xmlns:a16="http://schemas.microsoft.com/office/drawing/2014/main" id="{CC2620D8-4E3A-469C-8475-4E9E9848D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96" y="2598260"/>
              <a:ext cx="5351061" cy="3567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A03D45-5B35-4EB3-A9E8-457DEF72238B}"/>
                </a:ext>
              </a:extLst>
            </p:cNvPr>
            <p:cNvSpPr txBox="1"/>
            <p:nvPr/>
          </p:nvSpPr>
          <p:spPr>
            <a:xfrm>
              <a:off x="300795" y="5857857"/>
              <a:ext cx="5351061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Source: </a:t>
              </a:r>
              <a:r>
                <a:rPr lang="en-US" sz="14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https://datascience-enthusiast.com/figures/cost.jpg</a:t>
              </a:r>
              <a:r>
                <a:rPr lang="en-US" sz="14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49629C7-577B-45CE-A3AB-3FB60D0A19B9}"/>
              </a:ext>
            </a:extLst>
          </p:cNvPr>
          <p:cNvSpPr txBox="1"/>
          <p:nvPr/>
        </p:nvSpPr>
        <p:spPr>
          <a:xfrm>
            <a:off x="220717" y="6334076"/>
            <a:ext cx="11830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of gradient descent is to </a:t>
            </a:r>
            <a:r>
              <a:rPr lang="en-US" sz="2000" b="0" i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iteratively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take steps towards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regions (minima) of the loss function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B883C7-3B75-4EB8-A7CB-633F143F7D5F}"/>
              </a:ext>
            </a:extLst>
          </p:cNvPr>
          <p:cNvGrpSpPr/>
          <p:nvPr/>
        </p:nvGrpSpPr>
        <p:grpSpPr>
          <a:xfrm>
            <a:off x="6196514" y="2612633"/>
            <a:ext cx="5537734" cy="3609769"/>
            <a:chOff x="6196514" y="2422515"/>
            <a:chExt cx="5537734" cy="360976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017B85-D8C6-4988-B488-F7B2C175F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514" y="2422515"/>
              <a:ext cx="5537734" cy="343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7E08E7-4A49-4D85-AAEF-9B4A846569B2}"/>
                </a:ext>
              </a:extLst>
            </p:cNvPr>
            <p:cNvSpPr txBox="1"/>
            <p:nvPr/>
          </p:nvSpPr>
          <p:spPr>
            <a:xfrm>
              <a:off x="6196514" y="5847618"/>
              <a:ext cx="5537734" cy="18466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45720" tIns="0" rIns="45720" bIns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https://medium.com/@divakar_239/stochastic-vs-batch-gradient-descent-8820568eada1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737305-3A30-4DE4-BC00-9318C2920CF0}"/>
                  </a:ext>
                </a:extLst>
              </p:cNvPr>
              <p:cNvSpPr txBox="1"/>
              <p:nvPr/>
            </p:nvSpPr>
            <p:spPr>
              <a:xfrm>
                <a:off x="3405689" y="2019435"/>
                <a:ext cx="4489499" cy="4914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𝑘𝑗</m:t>
                          </m:r>
                        </m:sub>
                      </m:sSub>
                      <m:d>
                        <m:dPr>
                          <m:ctrlP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en-US" sz="24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𝑘𝑗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en-US" sz="24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𝑘𝑗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737305-3A30-4DE4-BC00-9318C2920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689" y="2019435"/>
                <a:ext cx="4489499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463F397-8E33-4994-AD9B-370D7530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85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  <a:endParaRPr lang="en-US" sz="45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3E6346-2EBF-722F-A541-FC45B446A0D2}"/>
                  </a:ext>
                </a:extLst>
              </p:cNvPr>
              <p:cNvSpPr txBox="1"/>
              <p:nvPr/>
            </p:nvSpPr>
            <p:spPr>
              <a:xfrm>
                <a:off x="-119649" y="2583995"/>
                <a:ext cx="7949689" cy="4102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93277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If we start with </a:t>
                </a:r>
                <a:r>
                  <a:rPr lang="en-US" sz="2200" dirty="0">
                    <a:solidFill>
                      <a:srgbClr val="0070C0"/>
                    </a:solidFill>
                  </a:rPr>
                  <a:t>x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(t)</a:t>
                </a:r>
                <a:r>
                  <a:rPr lang="en-US" sz="2200" dirty="0">
                    <a:solidFill>
                      <a:srgbClr val="0070C0"/>
                    </a:solidFill>
                  </a:rPr>
                  <a:t> &lt; 0</a:t>
                </a:r>
                <a:r>
                  <a:rPr lang="en-US" sz="2200" dirty="0">
                    <a:solidFill>
                      <a:schemeClr val="tx1"/>
                    </a:solidFill>
                  </a:rPr>
                  <a:t>, the slope (first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) is negative, then </a:t>
                </a:r>
                <a:r>
                  <a:rPr lang="en-US" sz="2200" dirty="0">
                    <a:solidFill>
                      <a:srgbClr val="0070C0"/>
                    </a:solidFill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positive, then </a:t>
                </a:r>
                <a:r>
                  <a:rPr lang="en-US" sz="2200" dirty="0">
                    <a:solidFill>
                      <a:srgbClr val="0070C0"/>
                    </a:solidFill>
                  </a:rPr>
                  <a:t>x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(t+1)</a:t>
                </a:r>
                <a:r>
                  <a:rPr lang="en-US" sz="22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moving to the right toward the minimum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(x = 0)</a:t>
                </a:r>
              </a:p>
              <a:p>
                <a:pPr marL="893277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If we start with </a:t>
                </a:r>
                <a:r>
                  <a:rPr lang="en-US" sz="2200" dirty="0">
                    <a:solidFill>
                      <a:srgbClr val="0070C0"/>
                    </a:solidFill>
                  </a:rPr>
                  <a:t>x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(t)</a:t>
                </a:r>
                <a:r>
                  <a:rPr lang="en-US" sz="2200" dirty="0">
                    <a:solidFill>
                      <a:srgbClr val="0070C0"/>
                    </a:solidFill>
                  </a:rPr>
                  <a:t> &gt; 0</a:t>
                </a:r>
                <a:r>
                  <a:rPr lang="en-US" sz="2200" dirty="0">
                    <a:solidFill>
                      <a:schemeClr val="tx1"/>
                    </a:solidFill>
                  </a:rPr>
                  <a:t>, the slope is positive, then </a:t>
                </a:r>
                <a:r>
                  <a:rPr lang="en-US" sz="2200" dirty="0">
                    <a:solidFill>
                      <a:srgbClr val="0070C0"/>
                    </a:solidFill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negative, then </a:t>
                </a:r>
                <a:r>
                  <a:rPr lang="en-US" sz="2200" dirty="0">
                    <a:solidFill>
                      <a:srgbClr val="0070C0"/>
                    </a:solidFill>
                  </a:rPr>
                  <a:t>x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(t+1)</a:t>
                </a:r>
                <a:r>
                  <a:rPr lang="en-US" sz="22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moving to the left toward the minimum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(x = 0)</a:t>
                </a:r>
              </a:p>
              <a:p>
                <a:pPr marL="893277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= 0</a:t>
                </a:r>
                <a:r>
                  <a:rPr lang="en-US" sz="2200" dirty="0">
                    <a:solidFill>
                      <a:schemeClr val="tx1"/>
                    </a:solidFill>
                  </a:rPr>
                  <a:t>, the no change since we are already reached to the minimum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3E6346-2EBF-722F-A541-FC45B446A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649" y="2583995"/>
                <a:ext cx="7949689" cy="4102533"/>
              </a:xfrm>
              <a:prstGeom prst="rect">
                <a:avLst/>
              </a:prstGeom>
              <a:blipFill>
                <a:blip r:embed="rId3"/>
                <a:stretch>
                  <a:fillRect b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DFE3601-3B28-958E-E526-B34B840E5E8F}"/>
              </a:ext>
            </a:extLst>
          </p:cNvPr>
          <p:cNvGrpSpPr/>
          <p:nvPr/>
        </p:nvGrpSpPr>
        <p:grpSpPr>
          <a:xfrm>
            <a:off x="7799350" y="2734928"/>
            <a:ext cx="4259026" cy="3434001"/>
            <a:chOff x="8001478" y="1026407"/>
            <a:chExt cx="4155995" cy="24301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C831D0D-0553-36EB-713A-E9ED61097515}"/>
                </a:ext>
              </a:extLst>
            </p:cNvPr>
            <p:cNvGrpSpPr/>
            <p:nvPr/>
          </p:nvGrpSpPr>
          <p:grpSpPr>
            <a:xfrm>
              <a:off x="8001478" y="1026407"/>
              <a:ext cx="4155995" cy="2430161"/>
              <a:chOff x="7852622" y="2939281"/>
              <a:chExt cx="4155995" cy="243016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753C0EB-4657-2693-74C8-4DC4E34F71B4}"/>
                  </a:ext>
                </a:extLst>
              </p:cNvPr>
              <p:cNvSpPr/>
              <p:nvPr/>
            </p:nvSpPr>
            <p:spPr>
              <a:xfrm>
                <a:off x="8782501" y="3514064"/>
                <a:ext cx="2434848" cy="1291825"/>
              </a:xfrm>
              <a:custGeom>
                <a:avLst/>
                <a:gdLst>
                  <a:gd name="connsiteX0" fmla="*/ 0 w 1903228"/>
                  <a:gd name="connsiteY0" fmla="*/ 0 h 659284"/>
                  <a:gd name="connsiteX1" fmla="*/ 903767 w 1903228"/>
                  <a:gd name="connsiteY1" fmla="*/ 659218 h 659284"/>
                  <a:gd name="connsiteX2" fmla="*/ 1903228 w 1903228"/>
                  <a:gd name="connsiteY2" fmla="*/ 31897 h 65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3228" h="659284">
                    <a:moveTo>
                      <a:pt x="0" y="0"/>
                    </a:moveTo>
                    <a:cubicBezTo>
                      <a:pt x="293281" y="326951"/>
                      <a:pt x="586562" y="653902"/>
                      <a:pt x="903767" y="659218"/>
                    </a:cubicBezTo>
                    <a:cubicBezTo>
                      <a:pt x="1220972" y="664534"/>
                      <a:pt x="1562100" y="348215"/>
                      <a:pt x="1903228" y="3189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475E3F4-9080-661B-9EFA-6C9863D12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2614" y="4816582"/>
                <a:ext cx="27598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797C8B0-7CCC-F879-7534-C711AF45D4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47445" y="3286318"/>
                <a:ext cx="0" cy="2083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4E80346-9FFD-AFAB-7009-894BEBF951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5650" y="3286320"/>
                <a:ext cx="1778750" cy="1688359"/>
              </a:xfrm>
              <a:prstGeom prst="line">
                <a:avLst/>
              </a:prstGeom>
              <a:ln w="412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AB98-C6CF-8010-0F9E-242540C02F6B}"/>
                  </a:ext>
                </a:extLst>
              </p:cNvPr>
              <p:cNvSpPr txBox="1"/>
              <p:nvPr/>
            </p:nvSpPr>
            <p:spPr>
              <a:xfrm>
                <a:off x="8017708" y="3210539"/>
                <a:ext cx="2434848" cy="261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0070C0"/>
                    </a:solidFill>
                  </a:rPr>
                  <a:t>J(x)= 0.5x</a:t>
                </a:r>
                <a:r>
                  <a:rPr lang="en-US" sz="1800" baseline="30000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9D9CCBD-4340-397F-E888-83D638560225}"/>
                      </a:ext>
                    </a:extLst>
                  </p:cNvPr>
                  <p:cNvSpPr txBox="1"/>
                  <p:nvPr/>
                </p:nvSpPr>
                <p:spPr>
                  <a:xfrm rot="18531290">
                    <a:off x="10129722" y="3417685"/>
                    <a:ext cx="132614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𝐉</m:t>
                            </m:r>
                          </m:e>
                          <m:sup>
                            <m:r>
                              <a:rPr lang="en-US" sz="1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oMath>
                    </a14:m>
                    <a:r>
                      <a:rPr lang="en-US" sz="1800" b="1" dirty="0">
                        <a:solidFill>
                          <a:srgbClr val="0070C0"/>
                        </a:solidFill>
                      </a:rPr>
                      <a:t> = x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FE5BDC4-8476-7FAF-B0BB-FFE45DE4AB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531290">
                    <a:off x="10129722" y="3417685"/>
                    <a:ext cx="13261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D3D0FE-6E37-499A-B2DF-6FE5A9A90935}"/>
                  </a:ext>
                </a:extLst>
              </p:cNvPr>
              <p:cNvSpPr txBox="1"/>
              <p:nvPr/>
            </p:nvSpPr>
            <p:spPr>
              <a:xfrm>
                <a:off x="9895826" y="4774624"/>
                <a:ext cx="353532" cy="283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ABB5AD-EF0A-5FE0-7336-88D0057E6245}"/>
                  </a:ext>
                </a:extLst>
              </p:cNvPr>
              <p:cNvSpPr txBox="1"/>
              <p:nvPr/>
            </p:nvSpPr>
            <p:spPr>
              <a:xfrm>
                <a:off x="11655085" y="4576267"/>
                <a:ext cx="353532" cy="283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x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E8568D6-F005-1ECA-9340-691838F7CCD8}"/>
                  </a:ext>
                </a:extLst>
              </p:cNvPr>
              <p:cNvCxnSpPr/>
              <p:nvPr/>
            </p:nvCxnSpPr>
            <p:spPr>
              <a:xfrm>
                <a:off x="8782501" y="3785191"/>
                <a:ext cx="978187" cy="11164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D350B45-DD3B-09AD-E9AD-E6B432EF9D08}"/>
                  </a:ext>
                </a:extLst>
              </p:cNvPr>
              <p:cNvSpPr/>
              <p:nvPr/>
            </p:nvSpPr>
            <p:spPr>
              <a:xfrm>
                <a:off x="9304014" y="4361847"/>
                <a:ext cx="129661" cy="132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DD978-B9DA-3932-6FD5-8EFE2ABFE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9319" y="3965079"/>
                <a:ext cx="877355" cy="802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0FB8671-4DBD-63FB-21B9-99F354F4B50C}"/>
                  </a:ext>
                </a:extLst>
              </p:cNvPr>
              <p:cNvSpPr/>
              <p:nvPr/>
            </p:nvSpPr>
            <p:spPr>
              <a:xfrm>
                <a:off x="10378420" y="4515882"/>
                <a:ext cx="129661" cy="1326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D04ECFE-479A-0B3C-4FF0-895525EF05CD}"/>
                      </a:ext>
                    </a:extLst>
                  </p:cNvPr>
                  <p:cNvSpPr txBox="1"/>
                  <p:nvPr/>
                </p:nvSpPr>
                <p:spPr>
                  <a:xfrm>
                    <a:off x="7852622" y="3891137"/>
                    <a:ext cx="1620778" cy="2395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𝐉</m:t>
                            </m:r>
                          </m:e>
                          <m:sup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oMath>
                    </a14:m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&lt;0 </a:t>
                    </a:r>
                    <a:endParaRPr lang="en-US" sz="1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C62C064-919C-0193-06A3-ADAB1EA5A3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2622" y="3891137"/>
                    <a:ext cx="1620778" cy="2395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F14532B-C7C7-1309-1DB0-A09B33C9CB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9191" y="4351563"/>
                    <a:ext cx="1229186" cy="2395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𝐉</m:t>
                            </m:r>
                          </m:e>
                          <m:sup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oMath>
                    </a14:m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&gt;0 </a:t>
                    </a:r>
                    <a:endParaRPr lang="en-US" sz="1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D5D80C7-07D1-3571-1DE4-3FBAB27046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9191" y="4351563"/>
                    <a:ext cx="1229186" cy="2395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A80368-3963-EF76-C2BF-087CC6E47D11}"/>
                </a:ext>
              </a:extLst>
            </p:cNvPr>
            <p:cNvCxnSpPr/>
            <p:nvPr/>
          </p:nvCxnSpPr>
          <p:spPr>
            <a:xfrm flipV="1">
              <a:off x="9346019" y="2818682"/>
              <a:ext cx="346888" cy="65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58020D-F493-2254-633D-FA3419E49B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4607" y="2821938"/>
              <a:ext cx="322873" cy="327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F262F3-4DFC-1CB7-B48D-227F49E87B97}"/>
              </a:ext>
            </a:extLst>
          </p:cNvPr>
          <p:cNvSpPr txBox="1"/>
          <p:nvPr/>
        </p:nvSpPr>
        <p:spPr>
          <a:xfrm>
            <a:off x="318590" y="1171541"/>
            <a:ext cx="12081796" cy="547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gradient descent technique uses the first derivative iteratively as:</a:t>
            </a:r>
            <a:endParaRPr lang="en-US" sz="22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05B44F-138C-06C0-ED0B-E87D125580F3}"/>
                  </a:ext>
                </a:extLst>
              </p:cNvPr>
              <p:cNvSpPr txBox="1"/>
              <p:nvPr/>
            </p:nvSpPr>
            <p:spPr>
              <a:xfrm>
                <a:off x="4781129" y="1733805"/>
                <a:ext cx="3360231" cy="412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05B44F-138C-06C0-ED0B-E87D1255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29" y="1733805"/>
                <a:ext cx="3360231" cy="412934"/>
              </a:xfrm>
              <a:prstGeom prst="rect">
                <a:avLst/>
              </a:prstGeom>
              <a:blipFill>
                <a:blip r:embed="rId7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E2B97C-F04F-5008-555F-CF95B5CB6F93}"/>
                  </a:ext>
                </a:extLst>
              </p:cNvPr>
              <p:cNvSpPr txBox="1"/>
              <p:nvPr/>
            </p:nvSpPr>
            <p:spPr>
              <a:xfrm>
                <a:off x="645394" y="1981605"/>
                <a:ext cx="11793369" cy="505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(where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is learning rate; a small positive number to control the rate of updating the optimized parameters)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E2B97C-F04F-5008-555F-CF95B5CB6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4" y="1981605"/>
                <a:ext cx="11793369" cy="505523"/>
              </a:xfrm>
              <a:prstGeom prst="rect">
                <a:avLst/>
              </a:prstGeom>
              <a:blipFill>
                <a:blip r:embed="rId8"/>
                <a:stretch>
                  <a:fillRect l="-569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78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Backpropagation: Network and Notation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4957E-E00D-8DE4-47AD-EBC98A5EDFA4}"/>
              </a:ext>
            </a:extLst>
          </p:cNvPr>
          <p:cNvSpPr txBox="1"/>
          <p:nvPr/>
        </p:nvSpPr>
        <p:spPr>
          <a:xfrm>
            <a:off x="285226" y="1216404"/>
            <a:ext cx="11766234" cy="1426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 2 input, 2 output, 2 hidden layer network is used and illustrated in figure.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output nodes are denoted as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indicating the error, though you may also see them commonly denoted as C for the cost function. This would typically be a function like mean squared error (MSE) or binary cross entropy.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DE6C78-68B8-0FF5-6EE5-A1BF729C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" y="2790520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D52B4A-D2C4-D22E-CB5C-06C4F10C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17" y="4053979"/>
            <a:ext cx="5143391" cy="211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0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Backpropagation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4957E-E00D-8DE4-47AD-EBC98A5EDFA4}"/>
              </a:ext>
            </a:extLst>
          </p:cNvPr>
          <p:cNvSpPr txBox="1"/>
          <p:nvPr/>
        </p:nvSpPr>
        <p:spPr>
          <a:xfrm>
            <a:off x="285226" y="1216404"/>
            <a:ext cx="11766234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ultimate goal of backpropagation is to find the change in the error with respect to the weights in the network.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C04C85-8188-CBB6-97BA-DF0BB2AA6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2" y="2549118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1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Backpropagation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5804AD-FCDB-F2CE-6D64-20764B87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453" y="1689813"/>
            <a:ext cx="7947418" cy="4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Human Brain and Biological Neurons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D9339-CB6B-428E-888D-E06868A7FB1B}"/>
              </a:ext>
            </a:extLst>
          </p:cNvPr>
          <p:cNvSpPr txBox="1"/>
          <p:nvPr/>
        </p:nvSpPr>
        <p:spPr>
          <a:xfrm>
            <a:off x="182880" y="1057685"/>
            <a:ext cx="11812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brain contains billion of neurons (~10 billion)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7D2885-367A-4511-A2CC-D7B7564C9C6D}"/>
              </a:ext>
            </a:extLst>
          </p:cNvPr>
          <p:cNvSpPr txBox="1"/>
          <p:nvPr/>
        </p:nvSpPr>
        <p:spPr>
          <a:xfrm>
            <a:off x="182880" y="2710782"/>
            <a:ext cx="11812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 are connected together through </a:t>
            </a:r>
            <a:r>
              <a:rPr lang="en-GB" alt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synapses</a:t>
            </a:r>
            <a:r>
              <a:rPr lang="en-GB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(~10K)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89EDFB-6607-44C6-8C24-1DB86F0A01CF}"/>
              </a:ext>
            </a:extLst>
          </p:cNvPr>
          <p:cNvSpPr txBox="1"/>
          <p:nvPr/>
        </p:nvSpPr>
        <p:spPr>
          <a:xfrm>
            <a:off x="182880" y="1706424"/>
            <a:ext cx="11756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Each neuron is a cell that uses biochemical reactions to </a:t>
            </a:r>
            <a:r>
              <a:rPr lang="en-US" sz="2800" b="1" i="0" u="none" strike="noStrike" cap="none" dirty="0">
                <a:solidFill>
                  <a:srgbClr val="0000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receive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2800" b="1" i="0" u="none" strike="noStrike" cap="none" dirty="0">
                <a:solidFill>
                  <a:srgbClr val="00B05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process</a:t>
            </a:r>
            <a:r>
              <a:rPr lang="en-US" sz="2800" b="0" i="0" u="none" strike="noStrike" cap="none" dirty="0">
                <a:solidFill>
                  <a:srgbClr val="00B05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and </a:t>
            </a:r>
            <a:r>
              <a:rPr lang="en-US" sz="2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transmit</a:t>
            </a:r>
            <a:r>
              <a:rPr lang="en-US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information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General Structure of a Neuron Synapse">
            <a:extLst>
              <a:ext uri="{FF2B5EF4-FFF2-40B4-BE49-F238E27FC236}">
                <a16:creationId xmlns:a16="http://schemas.microsoft.com/office/drawing/2014/main" id="{E12FC3C5-1D68-4568-AD29-0F78E12C3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9" b="19243"/>
          <a:stretch/>
        </p:blipFill>
        <p:spPr bwMode="auto">
          <a:xfrm>
            <a:off x="6375167" y="3775932"/>
            <a:ext cx="5293408" cy="24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831B65F-7291-4AA6-B250-8698B07BAB3C}"/>
              </a:ext>
            </a:extLst>
          </p:cNvPr>
          <p:cNvSpPr txBox="1"/>
          <p:nvPr/>
        </p:nvSpPr>
        <p:spPr>
          <a:xfrm>
            <a:off x="82466" y="6291574"/>
            <a:ext cx="5905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source: </a:t>
            </a:r>
            <a:r>
              <a:rPr lang="en-US" sz="1200" u="sng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https://beautifulnow.is/discover/wellness/new-brain-flows-are-beautiful-now</a:t>
            </a:r>
            <a:r>
              <a:rPr lang="en-US" sz="1200" u="sng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The Science Behind How New Brain Cells Are Generated">
            <a:extLst>
              <a:ext uri="{FF2B5EF4-FFF2-40B4-BE49-F238E27FC236}">
                <a16:creationId xmlns:a16="http://schemas.microsoft.com/office/drawing/2014/main" id="{D3B98A47-1EAD-433B-978D-3E294E7D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86" b="95143" l="9600" r="90000">
                        <a14:foregroundMark x1="37200" y1="8857" x2="60400" y2="11143"/>
                        <a14:foregroundMark x1="54600" y1="4571" x2="49200" y2="4286"/>
                        <a14:foregroundMark x1="34400" y1="95143" x2="38200" y2="88286"/>
                        <a14:foregroundMark x1="9600" y1="61429" x2="9600" y2="56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6" y="3172447"/>
            <a:ext cx="4576306" cy="32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2C2D772-51F1-44C9-B31E-5DEFADD8C1A4}"/>
              </a:ext>
            </a:extLst>
          </p:cNvPr>
          <p:cNvSpPr txBox="1"/>
          <p:nvPr/>
        </p:nvSpPr>
        <p:spPr>
          <a:xfrm>
            <a:off x="6126162" y="6297360"/>
            <a:ext cx="5665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https://www.getbodysmart.com/nervous-system/neuron-synapse-structure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161747B9-9C62-4617-B81F-340ECA29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1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Backpropagation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4957E-E00D-8DE4-47AD-EBC98A5EDFA4}"/>
              </a:ext>
            </a:extLst>
          </p:cNvPr>
          <p:cNvSpPr txBox="1"/>
          <p:nvPr/>
        </p:nvSpPr>
        <p:spPr>
          <a:xfrm>
            <a:off x="285226" y="1216404"/>
            <a:ext cx="11766234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I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t’s worth noting the use of the Hadamard operator (circle with a dot inside). This is used for element wise matrix multiplication which helps simplify the matrix operations.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CE8847-EBC9-E4B9-FD06-22DFA1A6D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53" y="1975714"/>
            <a:ext cx="8365218" cy="46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6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Backpropagation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4957E-E00D-8DE4-47AD-EBC98A5EDFA4}"/>
              </a:ext>
            </a:extLst>
          </p:cNvPr>
          <p:cNvSpPr txBox="1"/>
          <p:nvPr/>
        </p:nvSpPr>
        <p:spPr>
          <a:xfrm>
            <a:off x="285226" y="1216404"/>
            <a:ext cx="11766234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As we trace the preceding layers out these terms will occur repeatedly so it makes sense to calculate them once and store it as the delta variable for future use.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52269D5-A7BF-C312-7CBE-AE2006840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2" y="2239565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2221D-5DEE-3E6C-B141-E7274E3D6695}"/>
              </a:ext>
            </a:extLst>
          </p:cNvPr>
          <p:cNvSpPr txBox="1"/>
          <p:nvPr/>
        </p:nvSpPr>
        <p:spPr>
          <a:xfrm>
            <a:off x="369116" y="5991279"/>
            <a:ext cx="8162488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 same with the bias terms.</a:t>
            </a:r>
          </a:p>
          <a:p>
            <a:r>
              <a:rPr lang="en-US" dirty="0"/>
              <a:t>For more details: </a:t>
            </a:r>
            <a:r>
              <a:rPr lang="en-US" sz="1400" dirty="0">
                <a:hlinkClick r:id="rId4"/>
              </a:rPr>
              <a:t>https://towardsdatascience.com/understanding-backpropagation-abcc509ca9d0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6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7004B67-8118-43DD-991A-0090E4F93A40}"/>
              </a:ext>
            </a:extLst>
          </p:cNvPr>
          <p:cNvSpPr txBox="1">
            <a:spLocks/>
          </p:cNvSpPr>
          <p:nvPr/>
        </p:nvSpPr>
        <p:spPr>
          <a:xfrm>
            <a:off x="220717" y="183822"/>
            <a:ext cx="11830743" cy="7687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ANN: </a:t>
            </a:r>
            <a:r>
              <a:rPr lang="en-US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F20FCC09-4B2B-4F80-A47D-73966A36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545" y="6478432"/>
            <a:ext cx="463732" cy="365125"/>
          </a:xfrm>
        </p:spPr>
        <p:txBody>
          <a:bodyPr/>
          <a:lstStyle/>
          <a:p>
            <a:pPr algn="ctr"/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4A174A9-4982-4020-9E90-D18A6E09EDEF}"/>
              </a:ext>
            </a:extLst>
          </p:cNvPr>
          <p:cNvSpPr txBox="1"/>
          <p:nvPr/>
        </p:nvSpPr>
        <p:spPr>
          <a:xfrm>
            <a:off x="296916" y="6478432"/>
            <a:ext cx="10275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from: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https://www.analyticsvidhya.com/blog/2021/06/the-challenge-of-vanishing-exploding-gradients-in-deep-neural-networks/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587D0BD-30A2-4885-88C3-E2378CCA2904}"/>
              </a:ext>
            </a:extLst>
          </p:cNvPr>
          <p:cNvSpPr txBox="1"/>
          <p:nvPr/>
        </p:nvSpPr>
        <p:spPr>
          <a:xfrm>
            <a:off x="182880" y="1005840"/>
            <a:ext cx="12039946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 algn="just">
              <a:buClr>
                <a:srgbClr val="234CF9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 algorithm is the heart of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E8F21225-E491-40AB-86B0-69DF0EF69F81}"/>
                  </a:ext>
                </a:extLst>
              </p:cNvPr>
              <p:cNvSpPr txBox="1"/>
              <p:nvPr/>
            </p:nvSpPr>
            <p:spPr>
              <a:xfrm>
                <a:off x="306442" y="1658064"/>
                <a:ext cx="3798413" cy="4324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200" b="1" i="0" u="sng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 pass</a:t>
                </a:r>
                <a:r>
                  <a:rPr lang="en-US" sz="2200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571500" indent="-228600" algn="just">
                  <a:spcAft>
                    <a:spcPts val="1200"/>
                  </a:spcAft>
                  <a:buClr>
                    <a:srgbClr val="234CF9"/>
                  </a:buClr>
                  <a:buSzPct val="8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9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9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9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19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9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19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900" i="1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900" i="1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𝑖𝑛𝑖𝑡𝑖𝑎𝑙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9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sz="1900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(y) and the </a:t>
                </a:r>
                <a:r>
                  <a:rPr lang="en-US" sz="1900" i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 </a:t>
                </a:r>
                <a:r>
                  <a:rPr lang="en-US" sz="1900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900" i="0" dirty="0">
                    <a:solidFill>
                      <a:srgbClr val="234CF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900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571500" indent="-228600" algn="just">
                  <a:spcAft>
                    <a:spcPts val="1200"/>
                  </a:spcAft>
                  <a:buClr>
                    <a:srgbClr val="234CF9"/>
                  </a:buClr>
                  <a:buSzPct val="85000"/>
                  <a:buFont typeface="Wingdings" panose="05000000000000000000" pitchFamily="2" charset="2"/>
                  <a:buChar char="Ø"/>
                </a:pPr>
                <a:r>
                  <a:rPr lang="en-US" sz="19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terminating criteria</a:t>
                </a:r>
              </a:p>
              <a:p>
                <a:pPr marL="342900" indent="-342900" algn="just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b="1" u="sng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Backward pass</a:t>
                </a:r>
                <a:r>
                  <a:rPr lang="en-US" sz="22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</a:t>
                </a:r>
              </a:p>
              <a:p>
                <a:pPr marL="571500" indent="-228600" algn="just">
                  <a:spcAft>
                    <a:spcPts val="1200"/>
                  </a:spcAft>
                  <a:buClr>
                    <a:srgbClr val="234CF9"/>
                  </a:buClr>
                  <a:buSzPct val="85000"/>
                  <a:buFont typeface="Wingdings" panose="05000000000000000000" pitchFamily="2" charset="2"/>
                  <a:buChar char="Ø"/>
                </a:pPr>
                <a:r>
                  <a:rPr lang="en-US" sz="1900" b="1" i="0" u="sng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</a:t>
                </a:r>
                <a:r>
                  <a:rPr lang="en-US" sz="1900" b="0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gradients of </a:t>
                </a:r>
                <a:r>
                  <a:rPr lang="en-US" sz="1900" b="0" i="0" dirty="0">
                    <a:solidFill>
                      <a:srgbClr val="234CF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900" b="0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w.r.t each parameter (</a:t>
                </a:r>
                <a:r>
                  <a:rPr lang="en-US" sz="1900" b="1" i="1" dirty="0">
                    <a:solidFill>
                      <a:srgbClr val="234CF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 &amp; biases</a:t>
                </a:r>
                <a:r>
                  <a:rPr lang="en-US" sz="1900" b="0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571500" indent="-228600" algn="just">
                  <a:spcAft>
                    <a:spcPts val="1200"/>
                  </a:spcAft>
                  <a:buClr>
                    <a:srgbClr val="234CF9"/>
                  </a:buClr>
                  <a:buSzPct val="85000"/>
                  <a:buFont typeface="Wingdings" panose="05000000000000000000" pitchFamily="2" charset="2"/>
                  <a:buChar char="Ø"/>
                </a:pPr>
                <a:r>
                  <a:rPr lang="en-US" sz="19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</a:t>
                </a:r>
                <a:r>
                  <a:rPr 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gradient </a:t>
                </a:r>
                <a:r>
                  <a:rPr lang="en-US" sz="19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descent</a:t>
                </a:r>
                <a:r>
                  <a:rPr 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towards the </a:t>
                </a:r>
                <a:r>
                  <a:rPr lang="en-US" sz="19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minimum</a:t>
                </a:r>
              </a:p>
              <a:p>
                <a:pPr marL="571500" indent="-228600" algn="just">
                  <a:spcAft>
                    <a:spcPts val="1200"/>
                  </a:spcAft>
                  <a:buClr>
                    <a:srgbClr val="234CF9"/>
                  </a:buClr>
                  <a:buSzPct val="85000"/>
                  <a:buFont typeface="Wingdings" panose="05000000000000000000" pitchFamily="2" charset="2"/>
                  <a:buChar char="Ø"/>
                </a:pPr>
                <a:r>
                  <a:rPr lang="en-US" sz="19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</a:t>
                </a:r>
                <a:r>
                  <a:rPr 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parameters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E8F21225-E491-40AB-86B0-69DF0EF6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42" y="1658064"/>
                <a:ext cx="3798413" cy="4324261"/>
              </a:xfrm>
              <a:prstGeom prst="rect">
                <a:avLst/>
              </a:prstGeom>
              <a:blipFill>
                <a:blip r:embed="rId3"/>
                <a:stretch>
                  <a:fillRect l="-1766" t="-987" r="-1605" b="-1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F6DBA6B-0835-4A8D-A456-40188AFED22A}"/>
              </a:ext>
            </a:extLst>
          </p:cNvPr>
          <p:cNvGrpSpPr/>
          <p:nvPr/>
        </p:nvGrpSpPr>
        <p:grpSpPr>
          <a:xfrm>
            <a:off x="5238751" y="5715010"/>
            <a:ext cx="3444406" cy="539496"/>
            <a:chOff x="5386868" y="5539879"/>
            <a:chExt cx="2994869" cy="539496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82D663E-FA4B-4146-B336-DEBEB601D43C}"/>
                </a:ext>
              </a:extLst>
            </p:cNvPr>
            <p:cNvSpPr/>
            <p:nvPr/>
          </p:nvSpPr>
          <p:spPr>
            <a:xfrm>
              <a:off x="5386868" y="5539879"/>
              <a:ext cx="2994869" cy="539496"/>
            </a:xfrm>
            <a:prstGeom prst="rightArrow">
              <a:avLst>
                <a:gd name="adj1" fmla="val 50000"/>
                <a:gd name="adj2" fmla="val 61541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C4E93C-BABC-47BD-A87E-DF3F5472E9DD}"/>
                </a:ext>
              </a:extLst>
            </p:cNvPr>
            <p:cNvSpPr txBox="1"/>
            <p:nvPr/>
          </p:nvSpPr>
          <p:spPr>
            <a:xfrm>
              <a:off x="6178095" y="5696016"/>
              <a:ext cx="1341120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 Pass</a:t>
              </a:r>
              <a:endParaRPr lang="en-US" sz="1800" b="1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DEAED6-635A-427F-A7D8-2138B481C2BD}"/>
              </a:ext>
            </a:extLst>
          </p:cNvPr>
          <p:cNvSpPr/>
          <p:nvPr/>
        </p:nvSpPr>
        <p:spPr>
          <a:xfrm>
            <a:off x="9115425" y="4690901"/>
            <a:ext cx="266700" cy="652714"/>
          </a:xfrm>
          <a:custGeom>
            <a:avLst/>
            <a:gdLst>
              <a:gd name="connsiteX0" fmla="*/ 109538 w 266700"/>
              <a:gd name="connsiteY0" fmla="*/ 162 h 665964"/>
              <a:gd name="connsiteX1" fmla="*/ 85725 w 266700"/>
              <a:gd name="connsiteY1" fmla="*/ 4924 h 665964"/>
              <a:gd name="connsiteX2" fmla="*/ 57150 w 266700"/>
              <a:gd name="connsiteY2" fmla="*/ 23974 h 665964"/>
              <a:gd name="connsiteX3" fmla="*/ 42863 w 266700"/>
              <a:gd name="connsiteY3" fmla="*/ 28737 h 665964"/>
              <a:gd name="connsiteX4" fmla="*/ 19050 w 266700"/>
              <a:gd name="connsiteY4" fmla="*/ 57312 h 665964"/>
              <a:gd name="connsiteX5" fmla="*/ 14288 w 266700"/>
              <a:gd name="connsiteY5" fmla="*/ 76362 h 665964"/>
              <a:gd name="connsiteX6" fmla="*/ 0 w 266700"/>
              <a:gd name="connsiteY6" fmla="*/ 181137 h 665964"/>
              <a:gd name="connsiteX7" fmla="*/ 4763 w 266700"/>
              <a:gd name="connsiteY7" fmla="*/ 490699 h 665964"/>
              <a:gd name="connsiteX8" fmla="*/ 9525 w 266700"/>
              <a:gd name="connsiteY8" fmla="*/ 509749 h 665964"/>
              <a:gd name="connsiteX9" fmla="*/ 19050 w 266700"/>
              <a:gd name="connsiteY9" fmla="*/ 557374 h 665964"/>
              <a:gd name="connsiteX10" fmla="*/ 33338 w 266700"/>
              <a:gd name="connsiteY10" fmla="*/ 590712 h 665964"/>
              <a:gd name="connsiteX11" fmla="*/ 42863 w 266700"/>
              <a:gd name="connsiteY11" fmla="*/ 633574 h 665964"/>
              <a:gd name="connsiteX12" fmla="*/ 52388 w 266700"/>
              <a:gd name="connsiteY12" fmla="*/ 652624 h 665964"/>
              <a:gd name="connsiteX13" fmla="*/ 66675 w 266700"/>
              <a:gd name="connsiteY13" fmla="*/ 662149 h 665964"/>
              <a:gd name="connsiteX14" fmla="*/ 180975 w 266700"/>
              <a:gd name="connsiteY14" fmla="*/ 633574 h 665964"/>
              <a:gd name="connsiteX15" fmla="*/ 185738 w 266700"/>
              <a:gd name="connsiteY15" fmla="*/ 614524 h 665964"/>
              <a:gd name="connsiteX16" fmla="*/ 190500 w 266700"/>
              <a:gd name="connsiteY16" fmla="*/ 547849 h 665964"/>
              <a:gd name="connsiteX17" fmla="*/ 209550 w 266700"/>
              <a:gd name="connsiteY17" fmla="*/ 485937 h 665964"/>
              <a:gd name="connsiteX18" fmla="*/ 219075 w 266700"/>
              <a:gd name="connsiteY18" fmla="*/ 447837 h 665964"/>
              <a:gd name="connsiteX19" fmla="*/ 223838 w 266700"/>
              <a:gd name="connsiteY19" fmla="*/ 424024 h 665964"/>
              <a:gd name="connsiteX20" fmla="*/ 233363 w 266700"/>
              <a:gd name="connsiteY20" fmla="*/ 404974 h 665964"/>
              <a:gd name="connsiteX21" fmla="*/ 238125 w 266700"/>
              <a:gd name="connsiteY21" fmla="*/ 385924 h 665964"/>
              <a:gd name="connsiteX22" fmla="*/ 242888 w 266700"/>
              <a:gd name="connsiteY22" fmla="*/ 371637 h 665964"/>
              <a:gd name="connsiteX23" fmla="*/ 247650 w 266700"/>
              <a:gd name="connsiteY23" fmla="*/ 343062 h 665964"/>
              <a:gd name="connsiteX24" fmla="*/ 252413 w 266700"/>
              <a:gd name="connsiteY24" fmla="*/ 324012 h 665964"/>
              <a:gd name="connsiteX25" fmla="*/ 257175 w 266700"/>
              <a:gd name="connsiteY25" fmla="*/ 266862 h 665964"/>
              <a:gd name="connsiteX26" fmla="*/ 266700 w 266700"/>
              <a:gd name="connsiteY26" fmla="*/ 233524 h 665964"/>
              <a:gd name="connsiteX27" fmla="*/ 252413 w 266700"/>
              <a:gd name="connsiteY27" fmla="*/ 95412 h 665964"/>
              <a:gd name="connsiteX28" fmla="*/ 247650 w 266700"/>
              <a:gd name="connsiteY28" fmla="*/ 81124 h 665964"/>
              <a:gd name="connsiteX29" fmla="*/ 233363 w 266700"/>
              <a:gd name="connsiteY29" fmla="*/ 66837 h 665964"/>
              <a:gd name="connsiteX30" fmla="*/ 219075 w 266700"/>
              <a:gd name="connsiteY30" fmla="*/ 47787 h 665964"/>
              <a:gd name="connsiteX31" fmla="*/ 190500 w 266700"/>
              <a:gd name="connsiteY31" fmla="*/ 23974 h 665964"/>
              <a:gd name="connsiteX32" fmla="*/ 176213 w 266700"/>
              <a:gd name="connsiteY32" fmla="*/ 19212 h 665964"/>
              <a:gd name="connsiteX33" fmla="*/ 157163 w 266700"/>
              <a:gd name="connsiteY33" fmla="*/ 9687 h 665964"/>
              <a:gd name="connsiteX34" fmla="*/ 109538 w 266700"/>
              <a:gd name="connsiteY34" fmla="*/ 162 h 665964"/>
              <a:gd name="connsiteX0" fmla="*/ 109538 w 266700"/>
              <a:gd name="connsiteY0" fmla="*/ 162 h 662149"/>
              <a:gd name="connsiteX1" fmla="*/ 85725 w 266700"/>
              <a:gd name="connsiteY1" fmla="*/ 4924 h 662149"/>
              <a:gd name="connsiteX2" fmla="*/ 57150 w 266700"/>
              <a:gd name="connsiteY2" fmla="*/ 23974 h 662149"/>
              <a:gd name="connsiteX3" fmla="*/ 42863 w 266700"/>
              <a:gd name="connsiteY3" fmla="*/ 28737 h 662149"/>
              <a:gd name="connsiteX4" fmla="*/ 19050 w 266700"/>
              <a:gd name="connsiteY4" fmla="*/ 57312 h 662149"/>
              <a:gd name="connsiteX5" fmla="*/ 14288 w 266700"/>
              <a:gd name="connsiteY5" fmla="*/ 76362 h 662149"/>
              <a:gd name="connsiteX6" fmla="*/ 0 w 266700"/>
              <a:gd name="connsiteY6" fmla="*/ 181137 h 662149"/>
              <a:gd name="connsiteX7" fmla="*/ 4763 w 266700"/>
              <a:gd name="connsiteY7" fmla="*/ 490699 h 662149"/>
              <a:gd name="connsiteX8" fmla="*/ 9525 w 266700"/>
              <a:gd name="connsiteY8" fmla="*/ 509749 h 662149"/>
              <a:gd name="connsiteX9" fmla="*/ 19050 w 266700"/>
              <a:gd name="connsiteY9" fmla="*/ 557374 h 662149"/>
              <a:gd name="connsiteX10" fmla="*/ 33338 w 266700"/>
              <a:gd name="connsiteY10" fmla="*/ 590712 h 662149"/>
              <a:gd name="connsiteX11" fmla="*/ 42863 w 266700"/>
              <a:gd name="connsiteY11" fmla="*/ 633574 h 662149"/>
              <a:gd name="connsiteX12" fmla="*/ 52388 w 266700"/>
              <a:gd name="connsiteY12" fmla="*/ 652624 h 662149"/>
              <a:gd name="connsiteX13" fmla="*/ 109538 w 266700"/>
              <a:gd name="connsiteY13" fmla="*/ 662149 h 662149"/>
              <a:gd name="connsiteX14" fmla="*/ 180975 w 266700"/>
              <a:gd name="connsiteY14" fmla="*/ 633574 h 662149"/>
              <a:gd name="connsiteX15" fmla="*/ 185738 w 266700"/>
              <a:gd name="connsiteY15" fmla="*/ 614524 h 662149"/>
              <a:gd name="connsiteX16" fmla="*/ 190500 w 266700"/>
              <a:gd name="connsiteY16" fmla="*/ 547849 h 662149"/>
              <a:gd name="connsiteX17" fmla="*/ 209550 w 266700"/>
              <a:gd name="connsiteY17" fmla="*/ 485937 h 662149"/>
              <a:gd name="connsiteX18" fmla="*/ 219075 w 266700"/>
              <a:gd name="connsiteY18" fmla="*/ 447837 h 662149"/>
              <a:gd name="connsiteX19" fmla="*/ 223838 w 266700"/>
              <a:gd name="connsiteY19" fmla="*/ 424024 h 662149"/>
              <a:gd name="connsiteX20" fmla="*/ 233363 w 266700"/>
              <a:gd name="connsiteY20" fmla="*/ 404974 h 662149"/>
              <a:gd name="connsiteX21" fmla="*/ 238125 w 266700"/>
              <a:gd name="connsiteY21" fmla="*/ 385924 h 662149"/>
              <a:gd name="connsiteX22" fmla="*/ 242888 w 266700"/>
              <a:gd name="connsiteY22" fmla="*/ 371637 h 662149"/>
              <a:gd name="connsiteX23" fmla="*/ 247650 w 266700"/>
              <a:gd name="connsiteY23" fmla="*/ 343062 h 662149"/>
              <a:gd name="connsiteX24" fmla="*/ 252413 w 266700"/>
              <a:gd name="connsiteY24" fmla="*/ 324012 h 662149"/>
              <a:gd name="connsiteX25" fmla="*/ 257175 w 266700"/>
              <a:gd name="connsiteY25" fmla="*/ 266862 h 662149"/>
              <a:gd name="connsiteX26" fmla="*/ 266700 w 266700"/>
              <a:gd name="connsiteY26" fmla="*/ 233524 h 662149"/>
              <a:gd name="connsiteX27" fmla="*/ 252413 w 266700"/>
              <a:gd name="connsiteY27" fmla="*/ 95412 h 662149"/>
              <a:gd name="connsiteX28" fmla="*/ 247650 w 266700"/>
              <a:gd name="connsiteY28" fmla="*/ 81124 h 662149"/>
              <a:gd name="connsiteX29" fmla="*/ 233363 w 266700"/>
              <a:gd name="connsiteY29" fmla="*/ 66837 h 662149"/>
              <a:gd name="connsiteX30" fmla="*/ 219075 w 266700"/>
              <a:gd name="connsiteY30" fmla="*/ 47787 h 662149"/>
              <a:gd name="connsiteX31" fmla="*/ 190500 w 266700"/>
              <a:gd name="connsiteY31" fmla="*/ 23974 h 662149"/>
              <a:gd name="connsiteX32" fmla="*/ 176213 w 266700"/>
              <a:gd name="connsiteY32" fmla="*/ 19212 h 662149"/>
              <a:gd name="connsiteX33" fmla="*/ 157163 w 266700"/>
              <a:gd name="connsiteY33" fmla="*/ 9687 h 662149"/>
              <a:gd name="connsiteX34" fmla="*/ 109538 w 266700"/>
              <a:gd name="connsiteY34" fmla="*/ 162 h 662149"/>
              <a:gd name="connsiteX0" fmla="*/ 109538 w 266700"/>
              <a:gd name="connsiteY0" fmla="*/ 162 h 662149"/>
              <a:gd name="connsiteX1" fmla="*/ 85725 w 266700"/>
              <a:gd name="connsiteY1" fmla="*/ 4924 h 662149"/>
              <a:gd name="connsiteX2" fmla="*/ 57150 w 266700"/>
              <a:gd name="connsiteY2" fmla="*/ 23974 h 662149"/>
              <a:gd name="connsiteX3" fmla="*/ 42863 w 266700"/>
              <a:gd name="connsiteY3" fmla="*/ 28737 h 662149"/>
              <a:gd name="connsiteX4" fmla="*/ 19050 w 266700"/>
              <a:gd name="connsiteY4" fmla="*/ 57312 h 662149"/>
              <a:gd name="connsiteX5" fmla="*/ 14288 w 266700"/>
              <a:gd name="connsiteY5" fmla="*/ 76362 h 662149"/>
              <a:gd name="connsiteX6" fmla="*/ 0 w 266700"/>
              <a:gd name="connsiteY6" fmla="*/ 181137 h 662149"/>
              <a:gd name="connsiteX7" fmla="*/ 4763 w 266700"/>
              <a:gd name="connsiteY7" fmla="*/ 490699 h 662149"/>
              <a:gd name="connsiteX8" fmla="*/ 9525 w 266700"/>
              <a:gd name="connsiteY8" fmla="*/ 509749 h 662149"/>
              <a:gd name="connsiteX9" fmla="*/ 19050 w 266700"/>
              <a:gd name="connsiteY9" fmla="*/ 557374 h 662149"/>
              <a:gd name="connsiteX10" fmla="*/ 33338 w 266700"/>
              <a:gd name="connsiteY10" fmla="*/ 590712 h 662149"/>
              <a:gd name="connsiteX11" fmla="*/ 42863 w 266700"/>
              <a:gd name="connsiteY11" fmla="*/ 633574 h 662149"/>
              <a:gd name="connsiteX12" fmla="*/ 109538 w 266700"/>
              <a:gd name="connsiteY12" fmla="*/ 662149 h 662149"/>
              <a:gd name="connsiteX13" fmla="*/ 180975 w 266700"/>
              <a:gd name="connsiteY13" fmla="*/ 633574 h 662149"/>
              <a:gd name="connsiteX14" fmla="*/ 185738 w 266700"/>
              <a:gd name="connsiteY14" fmla="*/ 614524 h 662149"/>
              <a:gd name="connsiteX15" fmla="*/ 190500 w 266700"/>
              <a:gd name="connsiteY15" fmla="*/ 547849 h 662149"/>
              <a:gd name="connsiteX16" fmla="*/ 209550 w 266700"/>
              <a:gd name="connsiteY16" fmla="*/ 485937 h 662149"/>
              <a:gd name="connsiteX17" fmla="*/ 219075 w 266700"/>
              <a:gd name="connsiteY17" fmla="*/ 447837 h 662149"/>
              <a:gd name="connsiteX18" fmla="*/ 223838 w 266700"/>
              <a:gd name="connsiteY18" fmla="*/ 424024 h 662149"/>
              <a:gd name="connsiteX19" fmla="*/ 233363 w 266700"/>
              <a:gd name="connsiteY19" fmla="*/ 404974 h 662149"/>
              <a:gd name="connsiteX20" fmla="*/ 238125 w 266700"/>
              <a:gd name="connsiteY20" fmla="*/ 385924 h 662149"/>
              <a:gd name="connsiteX21" fmla="*/ 242888 w 266700"/>
              <a:gd name="connsiteY21" fmla="*/ 371637 h 662149"/>
              <a:gd name="connsiteX22" fmla="*/ 247650 w 266700"/>
              <a:gd name="connsiteY22" fmla="*/ 343062 h 662149"/>
              <a:gd name="connsiteX23" fmla="*/ 252413 w 266700"/>
              <a:gd name="connsiteY23" fmla="*/ 324012 h 662149"/>
              <a:gd name="connsiteX24" fmla="*/ 257175 w 266700"/>
              <a:gd name="connsiteY24" fmla="*/ 266862 h 662149"/>
              <a:gd name="connsiteX25" fmla="*/ 266700 w 266700"/>
              <a:gd name="connsiteY25" fmla="*/ 233524 h 662149"/>
              <a:gd name="connsiteX26" fmla="*/ 252413 w 266700"/>
              <a:gd name="connsiteY26" fmla="*/ 95412 h 662149"/>
              <a:gd name="connsiteX27" fmla="*/ 247650 w 266700"/>
              <a:gd name="connsiteY27" fmla="*/ 81124 h 662149"/>
              <a:gd name="connsiteX28" fmla="*/ 233363 w 266700"/>
              <a:gd name="connsiteY28" fmla="*/ 66837 h 662149"/>
              <a:gd name="connsiteX29" fmla="*/ 219075 w 266700"/>
              <a:gd name="connsiteY29" fmla="*/ 47787 h 662149"/>
              <a:gd name="connsiteX30" fmla="*/ 190500 w 266700"/>
              <a:gd name="connsiteY30" fmla="*/ 23974 h 662149"/>
              <a:gd name="connsiteX31" fmla="*/ 176213 w 266700"/>
              <a:gd name="connsiteY31" fmla="*/ 19212 h 662149"/>
              <a:gd name="connsiteX32" fmla="*/ 157163 w 266700"/>
              <a:gd name="connsiteY32" fmla="*/ 9687 h 662149"/>
              <a:gd name="connsiteX33" fmla="*/ 109538 w 266700"/>
              <a:gd name="connsiteY33" fmla="*/ 162 h 662149"/>
              <a:gd name="connsiteX0" fmla="*/ 109538 w 266700"/>
              <a:gd name="connsiteY0" fmla="*/ 162 h 637577"/>
              <a:gd name="connsiteX1" fmla="*/ 85725 w 266700"/>
              <a:gd name="connsiteY1" fmla="*/ 4924 h 637577"/>
              <a:gd name="connsiteX2" fmla="*/ 57150 w 266700"/>
              <a:gd name="connsiteY2" fmla="*/ 23974 h 637577"/>
              <a:gd name="connsiteX3" fmla="*/ 42863 w 266700"/>
              <a:gd name="connsiteY3" fmla="*/ 28737 h 637577"/>
              <a:gd name="connsiteX4" fmla="*/ 19050 w 266700"/>
              <a:gd name="connsiteY4" fmla="*/ 57312 h 637577"/>
              <a:gd name="connsiteX5" fmla="*/ 14288 w 266700"/>
              <a:gd name="connsiteY5" fmla="*/ 76362 h 637577"/>
              <a:gd name="connsiteX6" fmla="*/ 0 w 266700"/>
              <a:gd name="connsiteY6" fmla="*/ 181137 h 637577"/>
              <a:gd name="connsiteX7" fmla="*/ 4763 w 266700"/>
              <a:gd name="connsiteY7" fmla="*/ 490699 h 637577"/>
              <a:gd name="connsiteX8" fmla="*/ 9525 w 266700"/>
              <a:gd name="connsiteY8" fmla="*/ 509749 h 637577"/>
              <a:gd name="connsiteX9" fmla="*/ 19050 w 266700"/>
              <a:gd name="connsiteY9" fmla="*/ 557374 h 637577"/>
              <a:gd name="connsiteX10" fmla="*/ 33338 w 266700"/>
              <a:gd name="connsiteY10" fmla="*/ 590712 h 637577"/>
              <a:gd name="connsiteX11" fmla="*/ 42863 w 266700"/>
              <a:gd name="connsiteY11" fmla="*/ 633574 h 637577"/>
              <a:gd name="connsiteX12" fmla="*/ 180975 w 266700"/>
              <a:gd name="connsiteY12" fmla="*/ 633574 h 637577"/>
              <a:gd name="connsiteX13" fmla="*/ 185738 w 266700"/>
              <a:gd name="connsiteY13" fmla="*/ 614524 h 637577"/>
              <a:gd name="connsiteX14" fmla="*/ 190500 w 266700"/>
              <a:gd name="connsiteY14" fmla="*/ 547849 h 637577"/>
              <a:gd name="connsiteX15" fmla="*/ 209550 w 266700"/>
              <a:gd name="connsiteY15" fmla="*/ 485937 h 637577"/>
              <a:gd name="connsiteX16" fmla="*/ 219075 w 266700"/>
              <a:gd name="connsiteY16" fmla="*/ 447837 h 637577"/>
              <a:gd name="connsiteX17" fmla="*/ 223838 w 266700"/>
              <a:gd name="connsiteY17" fmla="*/ 424024 h 637577"/>
              <a:gd name="connsiteX18" fmla="*/ 233363 w 266700"/>
              <a:gd name="connsiteY18" fmla="*/ 404974 h 637577"/>
              <a:gd name="connsiteX19" fmla="*/ 238125 w 266700"/>
              <a:gd name="connsiteY19" fmla="*/ 385924 h 637577"/>
              <a:gd name="connsiteX20" fmla="*/ 242888 w 266700"/>
              <a:gd name="connsiteY20" fmla="*/ 371637 h 637577"/>
              <a:gd name="connsiteX21" fmla="*/ 247650 w 266700"/>
              <a:gd name="connsiteY21" fmla="*/ 343062 h 637577"/>
              <a:gd name="connsiteX22" fmla="*/ 252413 w 266700"/>
              <a:gd name="connsiteY22" fmla="*/ 324012 h 637577"/>
              <a:gd name="connsiteX23" fmla="*/ 257175 w 266700"/>
              <a:gd name="connsiteY23" fmla="*/ 266862 h 637577"/>
              <a:gd name="connsiteX24" fmla="*/ 266700 w 266700"/>
              <a:gd name="connsiteY24" fmla="*/ 233524 h 637577"/>
              <a:gd name="connsiteX25" fmla="*/ 252413 w 266700"/>
              <a:gd name="connsiteY25" fmla="*/ 95412 h 637577"/>
              <a:gd name="connsiteX26" fmla="*/ 247650 w 266700"/>
              <a:gd name="connsiteY26" fmla="*/ 81124 h 637577"/>
              <a:gd name="connsiteX27" fmla="*/ 233363 w 266700"/>
              <a:gd name="connsiteY27" fmla="*/ 66837 h 637577"/>
              <a:gd name="connsiteX28" fmla="*/ 219075 w 266700"/>
              <a:gd name="connsiteY28" fmla="*/ 47787 h 637577"/>
              <a:gd name="connsiteX29" fmla="*/ 190500 w 266700"/>
              <a:gd name="connsiteY29" fmla="*/ 23974 h 637577"/>
              <a:gd name="connsiteX30" fmla="*/ 176213 w 266700"/>
              <a:gd name="connsiteY30" fmla="*/ 19212 h 637577"/>
              <a:gd name="connsiteX31" fmla="*/ 157163 w 266700"/>
              <a:gd name="connsiteY31" fmla="*/ 9687 h 637577"/>
              <a:gd name="connsiteX32" fmla="*/ 109538 w 266700"/>
              <a:gd name="connsiteY32" fmla="*/ 162 h 637577"/>
              <a:gd name="connsiteX0" fmla="*/ 109538 w 266700"/>
              <a:gd name="connsiteY0" fmla="*/ 162 h 650846"/>
              <a:gd name="connsiteX1" fmla="*/ 85725 w 266700"/>
              <a:gd name="connsiteY1" fmla="*/ 4924 h 650846"/>
              <a:gd name="connsiteX2" fmla="*/ 57150 w 266700"/>
              <a:gd name="connsiteY2" fmla="*/ 23974 h 650846"/>
              <a:gd name="connsiteX3" fmla="*/ 42863 w 266700"/>
              <a:gd name="connsiteY3" fmla="*/ 28737 h 650846"/>
              <a:gd name="connsiteX4" fmla="*/ 19050 w 266700"/>
              <a:gd name="connsiteY4" fmla="*/ 57312 h 650846"/>
              <a:gd name="connsiteX5" fmla="*/ 14288 w 266700"/>
              <a:gd name="connsiteY5" fmla="*/ 76362 h 650846"/>
              <a:gd name="connsiteX6" fmla="*/ 0 w 266700"/>
              <a:gd name="connsiteY6" fmla="*/ 181137 h 650846"/>
              <a:gd name="connsiteX7" fmla="*/ 4763 w 266700"/>
              <a:gd name="connsiteY7" fmla="*/ 490699 h 650846"/>
              <a:gd name="connsiteX8" fmla="*/ 9525 w 266700"/>
              <a:gd name="connsiteY8" fmla="*/ 509749 h 650846"/>
              <a:gd name="connsiteX9" fmla="*/ 19050 w 266700"/>
              <a:gd name="connsiteY9" fmla="*/ 557374 h 650846"/>
              <a:gd name="connsiteX10" fmla="*/ 33338 w 266700"/>
              <a:gd name="connsiteY10" fmla="*/ 590712 h 650846"/>
              <a:gd name="connsiteX11" fmla="*/ 42863 w 266700"/>
              <a:gd name="connsiteY11" fmla="*/ 633574 h 650846"/>
              <a:gd name="connsiteX12" fmla="*/ 185738 w 266700"/>
              <a:gd name="connsiteY12" fmla="*/ 650243 h 650846"/>
              <a:gd name="connsiteX13" fmla="*/ 185738 w 266700"/>
              <a:gd name="connsiteY13" fmla="*/ 614524 h 650846"/>
              <a:gd name="connsiteX14" fmla="*/ 190500 w 266700"/>
              <a:gd name="connsiteY14" fmla="*/ 547849 h 650846"/>
              <a:gd name="connsiteX15" fmla="*/ 209550 w 266700"/>
              <a:gd name="connsiteY15" fmla="*/ 485937 h 650846"/>
              <a:gd name="connsiteX16" fmla="*/ 219075 w 266700"/>
              <a:gd name="connsiteY16" fmla="*/ 447837 h 650846"/>
              <a:gd name="connsiteX17" fmla="*/ 223838 w 266700"/>
              <a:gd name="connsiteY17" fmla="*/ 424024 h 650846"/>
              <a:gd name="connsiteX18" fmla="*/ 233363 w 266700"/>
              <a:gd name="connsiteY18" fmla="*/ 404974 h 650846"/>
              <a:gd name="connsiteX19" fmla="*/ 238125 w 266700"/>
              <a:gd name="connsiteY19" fmla="*/ 385924 h 650846"/>
              <a:gd name="connsiteX20" fmla="*/ 242888 w 266700"/>
              <a:gd name="connsiteY20" fmla="*/ 371637 h 650846"/>
              <a:gd name="connsiteX21" fmla="*/ 247650 w 266700"/>
              <a:gd name="connsiteY21" fmla="*/ 343062 h 650846"/>
              <a:gd name="connsiteX22" fmla="*/ 252413 w 266700"/>
              <a:gd name="connsiteY22" fmla="*/ 324012 h 650846"/>
              <a:gd name="connsiteX23" fmla="*/ 257175 w 266700"/>
              <a:gd name="connsiteY23" fmla="*/ 266862 h 650846"/>
              <a:gd name="connsiteX24" fmla="*/ 266700 w 266700"/>
              <a:gd name="connsiteY24" fmla="*/ 233524 h 650846"/>
              <a:gd name="connsiteX25" fmla="*/ 252413 w 266700"/>
              <a:gd name="connsiteY25" fmla="*/ 95412 h 650846"/>
              <a:gd name="connsiteX26" fmla="*/ 247650 w 266700"/>
              <a:gd name="connsiteY26" fmla="*/ 81124 h 650846"/>
              <a:gd name="connsiteX27" fmla="*/ 233363 w 266700"/>
              <a:gd name="connsiteY27" fmla="*/ 66837 h 650846"/>
              <a:gd name="connsiteX28" fmla="*/ 219075 w 266700"/>
              <a:gd name="connsiteY28" fmla="*/ 47787 h 650846"/>
              <a:gd name="connsiteX29" fmla="*/ 190500 w 266700"/>
              <a:gd name="connsiteY29" fmla="*/ 23974 h 650846"/>
              <a:gd name="connsiteX30" fmla="*/ 176213 w 266700"/>
              <a:gd name="connsiteY30" fmla="*/ 19212 h 650846"/>
              <a:gd name="connsiteX31" fmla="*/ 157163 w 266700"/>
              <a:gd name="connsiteY31" fmla="*/ 9687 h 650846"/>
              <a:gd name="connsiteX32" fmla="*/ 109538 w 266700"/>
              <a:gd name="connsiteY32" fmla="*/ 162 h 650846"/>
              <a:gd name="connsiteX0" fmla="*/ 109538 w 266700"/>
              <a:gd name="connsiteY0" fmla="*/ 162 h 652714"/>
              <a:gd name="connsiteX1" fmla="*/ 85725 w 266700"/>
              <a:gd name="connsiteY1" fmla="*/ 4924 h 652714"/>
              <a:gd name="connsiteX2" fmla="*/ 57150 w 266700"/>
              <a:gd name="connsiteY2" fmla="*/ 23974 h 652714"/>
              <a:gd name="connsiteX3" fmla="*/ 42863 w 266700"/>
              <a:gd name="connsiteY3" fmla="*/ 28737 h 652714"/>
              <a:gd name="connsiteX4" fmla="*/ 19050 w 266700"/>
              <a:gd name="connsiteY4" fmla="*/ 57312 h 652714"/>
              <a:gd name="connsiteX5" fmla="*/ 14288 w 266700"/>
              <a:gd name="connsiteY5" fmla="*/ 76362 h 652714"/>
              <a:gd name="connsiteX6" fmla="*/ 0 w 266700"/>
              <a:gd name="connsiteY6" fmla="*/ 181137 h 652714"/>
              <a:gd name="connsiteX7" fmla="*/ 4763 w 266700"/>
              <a:gd name="connsiteY7" fmla="*/ 490699 h 652714"/>
              <a:gd name="connsiteX8" fmla="*/ 9525 w 266700"/>
              <a:gd name="connsiteY8" fmla="*/ 509749 h 652714"/>
              <a:gd name="connsiteX9" fmla="*/ 19050 w 266700"/>
              <a:gd name="connsiteY9" fmla="*/ 557374 h 652714"/>
              <a:gd name="connsiteX10" fmla="*/ 33338 w 266700"/>
              <a:gd name="connsiteY10" fmla="*/ 590712 h 652714"/>
              <a:gd name="connsiteX11" fmla="*/ 35719 w 266700"/>
              <a:gd name="connsiteY11" fmla="*/ 643099 h 652714"/>
              <a:gd name="connsiteX12" fmla="*/ 185738 w 266700"/>
              <a:gd name="connsiteY12" fmla="*/ 650243 h 652714"/>
              <a:gd name="connsiteX13" fmla="*/ 185738 w 266700"/>
              <a:gd name="connsiteY13" fmla="*/ 614524 h 652714"/>
              <a:gd name="connsiteX14" fmla="*/ 190500 w 266700"/>
              <a:gd name="connsiteY14" fmla="*/ 547849 h 652714"/>
              <a:gd name="connsiteX15" fmla="*/ 209550 w 266700"/>
              <a:gd name="connsiteY15" fmla="*/ 485937 h 652714"/>
              <a:gd name="connsiteX16" fmla="*/ 219075 w 266700"/>
              <a:gd name="connsiteY16" fmla="*/ 447837 h 652714"/>
              <a:gd name="connsiteX17" fmla="*/ 223838 w 266700"/>
              <a:gd name="connsiteY17" fmla="*/ 424024 h 652714"/>
              <a:gd name="connsiteX18" fmla="*/ 233363 w 266700"/>
              <a:gd name="connsiteY18" fmla="*/ 404974 h 652714"/>
              <a:gd name="connsiteX19" fmla="*/ 238125 w 266700"/>
              <a:gd name="connsiteY19" fmla="*/ 385924 h 652714"/>
              <a:gd name="connsiteX20" fmla="*/ 242888 w 266700"/>
              <a:gd name="connsiteY20" fmla="*/ 371637 h 652714"/>
              <a:gd name="connsiteX21" fmla="*/ 247650 w 266700"/>
              <a:gd name="connsiteY21" fmla="*/ 343062 h 652714"/>
              <a:gd name="connsiteX22" fmla="*/ 252413 w 266700"/>
              <a:gd name="connsiteY22" fmla="*/ 324012 h 652714"/>
              <a:gd name="connsiteX23" fmla="*/ 257175 w 266700"/>
              <a:gd name="connsiteY23" fmla="*/ 266862 h 652714"/>
              <a:gd name="connsiteX24" fmla="*/ 266700 w 266700"/>
              <a:gd name="connsiteY24" fmla="*/ 233524 h 652714"/>
              <a:gd name="connsiteX25" fmla="*/ 252413 w 266700"/>
              <a:gd name="connsiteY25" fmla="*/ 95412 h 652714"/>
              <a:gd name="connsiteX26" fmla="*/ 247650 w 266700"/>
              <a:gd name="connsiteY26" fmla="*/ 81124 h 652714"/>
              <a:gd name="connsiteX27" fmla="*/ 233363 w 266700"/>
              <a:gd name="connsiteY27" fmla="*/ 66837 h 652714"/>
              <a:gd name="connsiteX28" fmla="*/ 219075 w 266700"/>
              <a:gd name="connsiteY28" fmla="*/ 47787 h 652714"/>
              <a:gd name="connsiteX29" fmla="*/ 190500 w 266700"/>
              <a:gd name="connsiteY29" fmla="*/ 23974 h 652714"/>
              <a:gd name="connsiteX30" fmla="*/ 176213 w 266700"/>
              <a:gd name="connsiteY30" fmla="*/ 19212 h 652714"/>
              <a:gd name="connsiteX31" fmla="*/ 157163 w 266700"/>
              <a:gd name="connsiteY31" fmla="*/ 9687 h 652714"/>
              <a:gd name="connsiteX32" fmla="*/ 109538 w 266700"/>
              <a:gd name="connsiteY32" fmla="*/ 162 h 65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6700" h="652714">
                <a:moveTo>
                  <a:pt x="109538" y="162"/>
                </a:moveTo>
                <a:cubicBezTo>
                  <a:pt x="97632" y="-632"/>
                  <a:pt x="93094" y="1574"/>
                  <a:pt x="85725" y="4924"/>
                </a:cubicBezTo>
                <a:cubicBezTo>
                  <a:pt x="75303" y="9661"/>
                  <a:pt x="68010" y="20353"/>
                  <a:pt x="57150" y="23974"/>
                </a:cubicBezTo>
                <a:lnTo>
                  <a:pt x="42863" y="28737"/>
                </a:lnTo>
                <a:cubicBezTo>
                  <a:pt x="34279" y="37320"/>
                  <a:pt x="24023" y="45707"/>
                  <a:pt x="19050" y="57312"/>
                </a:cubicBezTo>
                <a:cubicBezTo>
                  <a:pt x="16472" y="63328"/>
                  <a:pt x="15494" y="69929"/>
                  <a:pt x="14288" y="76362"/>
                </a:cubicBezTo>
                <a:cubicBezTo>
                  <a:pt x="3876" y="131897"/>
                  <a:pt x="5251" y="128629"/>
                  <a:pt x="0" y="181137"/>
                </a:cubicBezTo>
                <a:cubicBezTo>
                  <a:pt x="1588" y="284324"/>
                  <a:pt x="1773" y="387543"/>
                  <a:pt x="4763" y="490699"/>
                </a:cubicBezTo>
                <a:cubicBezTo>
                  <a:pt x="4953" y="497242"/>
                  <a:pt x="8154" y="503349"/>
                  <a:pt x="9525" y="509749"/>
                </a:cubicBezTo>
                <a:cubicBezTo>
                  <a:pt x="12917" y="525579"/>
                  <a:pt x="15658" y="541544"/>
                  <a:pt x="19050" y="557374"/>
                </a:cubicBezTo>
                <a:cubicBezTo>
                  <a:pt x="23906" y="580034"/>
                  <a:pt x="21315" y="572677"/>
                  <a:pt x="33338" y="590712"/>
                </a:cubicBezTo>
                <a:cubicBezTo>
                  <a:pt x="36193" y="607844"/>
                  <a:pt x="10319" y="633177"/>
                  <a:pt x="35719" y="643099"/>
                </a:cubicBezTo>
                <a:cubicBezTo>
                  <a:pt x="61119" y="653021"/>
                  <a:pt x="160735" y="655005"/>
                  <a:pt x="185738" y="650243"/>
                </a:cubicBezTo>
                <a:cubicBezTo>
                  <a:pt x="210741" y="645481"/>
                  <a:pt x="184150" y="620874"/>
                  <a:pt x="185738" y="614524"/>
                </a:cubicBezTo>
                <a:cubicBezTo>
                  <a:pt x="187325" y="592299"/>
                  <a:pt x="187490" y="569926"/>
                  <a:pt x="190500" y="547849"/>
                </a:cubicBezTo>
                <a:cubicBezTo>
                  <a:pt x="196677" y="502552"/>
                  <a:pt x="198704" y="521187"/>
                  <a:pt x="209550" y="485937"/>
                </a:cubicBezTo>
                <a:cubicBezTo>
                  <a:pt x="213400" y="473425"/>
                  <a:pt x="216507" y="460674"/>
                  <a:pt x="219075" y="447837"/>
                </a:cubicBezTo>
                <a:cubicBezTo>
                  <a:pt x="220663" y="439899"/>
                  <a:pt x="221278" y="431703"/>
                  <a:pt x="223838" y="424024"/>
                </a:cubicBezTo>
                <a:cubicBezTo>
                  <a:pt x="226083" y="417289"/>
                  <a:pt x="230188" y="411324"/>
                  <a:pt x="233363" y="404974"/>
                </a:cubicBezTo>
                <a:cubicBezTo>
                  <a:pt x="234950" y="398624"/>
                  <a:pt x="236327" y="392218"/>
                  <a:pt x="238125" y="385924"/>
                </a:cubicBezTo>
                <a:cubicBezTo>
                  <a:pt x="239504" y="381097"/>
                  <a:pt x="241799" y="376537"/>
                  <a:pt x="242888" y="371637"/>
                </a:cubicBezTo>
                <a:cubicBezTo>
                  <a:pt x="244983" y="362211"/>
                  <a:pt x="245756" y="352531"/>
                  <a:pt x="247650" y="343062"/>
                </a:cubicBezTo>
                <a:cubicBezTo>
                  <a:pt x="248934" y="336644"/>
                  <a:pt x="250825" y="330362"/>
                  <a:pt x="252413" y="324012"/>
                </a:cubicBezTo>
                <a:cubicBezTo>
                  <a:pt x="254000" y="304962"/>
                  <a:pt x="254804" y="285830"/>
                  <a:pt x="257175" y="266862"/>
                </a:cubicBezTo>
                <a:cubicBezTo>
                  <a:pt x="258370" y="257300"/>
                  <a:pt x="263539" y="243009"/>
                  <a:pt x="266700" y="233524"/>
                </a:cubicBezTo>
                <a:cubicBezTo>
                  <a:pt x="260757" y="90876"/>
                  <a:pt x="276286" y="159070"/>
                  <a:pt x="252413" y="95412"/>
                </a:cubicBezTo>
                <a:cubicBezTo>
                  <a:pt x="250650" y="90711"/>
                  <a:pt x="250435" y="85301"/>
                  <a:pt x="247650" y="81124"/>
                </a:cubicBezTo>
                <a:cubicBezTo>
                  <a:pt x="243914" y="75520"/>
                  <a:pt x="237746" y="71951"/>
                  <a:pt x="233363" y="66837"/>
                </a:cubicBezTo>
                <a:cubicBezTo>
                  <a:pt x="228197" y="60810"/>
                  <a:pt x="224241" y="53814"/>
                  <a:pt x="219075" y="47787"/>
                </a:cubicBezTo>
                <a:cubicBezTo>
                  <a:pt x="211174" y="38569"/>
                  <a:pt x="201526" y="29487"/>
                  <a:pt x="190500" y="23974"/>
                </a:cubicBezTo>
                <a:cubicBezTo>
                  <a:pt x="186010" y="21729"/>
                  <a:pt x="180827" y="21189"/>
                  <a:pt x="176213" y="19212"/>
                </a:cubicBezTo>
                <a:cubicBezTo>
                  <a:pt x="169687" y="16415"/>
                  <a:pt x="163810" y="12180"/>
                  <a:pt x="157163" y="9687"/>
                </a:cubicBezTo>
                <a:cubicBezTo>
                  <a:pt x="151034" y="7389"/>
                  <a:pt x="121444" y="956"/>
                  <a:pt x="109538" y="16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751FE9-8ED8-4EB2-A1FD-87AB9D3EA82B}"/>
              </a:ext>
            </a:extLst>
          </p:cNvPr>
          <p:cNvSpPr/>
          <p:nvPr/>
        </p:nvSpPr>
        <p:spPr>
          <a:xfrm>
            <a:off x="9671049" y="4603750"/>
            <a:ext cx="1066801" cy="6731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exploding and vanishing gradients back propagation">
            <a:extLst>
              <a:ext uri="{FF2B5EF4-FFF2-40B4-BE49-F238E27FC236}">
                <a16:creationId xmlns:a16="http://schemas.microsoft.com/office/drawing/2014/main" id="{B081C7C3-16DD-4B1E-9AE3-208B5798B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84"/>
          <a:stretch/>
        </p:blipFill>
        <p:spPr bwMode="auto">
          <a:xfrm>
            <a:off x="4285250" y="1525888"/>
            <a:ext cx="916701" cy="475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xploding and vanishing gradients back propagation">
            <a:extLst>
              <a:ext uri="{FF2B5EF4-FFF2-40B4-BE49-F238E27FC236}">
                <a16:creationId xmlns:a16="http://schemas.microsoft.com/office/drawing/2014/main" id="{BAB48B55-E3F5-4F57-9543-07542567E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4" t="81212"/>
          <a:stretch/>
        </p:blipFill>
        <p:spPr bwMode="auto">
          <a:xfrm>
            <a:off x="8683156" y="5568315"/>
            <a:ext cx="3489794" cy="8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C157E7D-0A9B-4C20-AEF9-D018E3422D36}"/>
              </a:ext>
            </a:extLst>
          </p:cNvPr>
          <p:cNvGrpSpPr/>
          <p:nvPr/>
        </p:nvGrpSpPr>
        <p:grpSpPr>
          <a:xfrm>
            <a:off x="5265420" y="2073735"/>
            <a:ext cx="2933700" cy="3759077"/>
            <a:chOff x="5265420" y="2073735"/>
            <a:chExt cx="2933700" cy="3759077"/>
          </a:xfrm>
        </p:grpSpPr>
        <p:pic>
          <p:nvPicPr>
            <p:cNvPr id="2050" name="Picture 2" descr="exploding and vanishing gradients back propagation">
              <a:extLst>
                <a:ext uri="{FF2B5EF4-FFF2-40B4-BE49-F238E27FC236}">
                  <a16:creationId xmlns:a16="http://schemas.microsoft.com/office/drawing/2014/main" id="{0DA3AAAE-D015-468C-8B26-0CE780F371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1" t="19217" r="50595" b="16288"/>
            <a:stretch/>
          </p:blipFill>
          <p:spPr bwMode="auto">
            <a:xfrm>
              <a:off x="5265420" y="2514600"/>
              <a:ext cx="2933700" cy="2948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21F675-7B35-4418-9CE0-C0177AD0F580}"/>
                </a:ext>
              </a:extLst>
            </p:cNvPr>
            <p:cNvSpPr txBox="1"/>
            <p:nvPr/>
          </p:nvSpPr>
          <p:spPr>
            <a:xfrm>
              <a:off x="5434832" y="5463480"/>
              <a:ext cx="492571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Neuron</a:t>
              </a:r>
              <a:endParaRPr lang="en-US" sz="14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B5FE54-A8F6-47C4-9EDB-8ED95F369B82}"/>
                </a:ext>
              </a:extLst>
            </p:cNvPr>
            <p:cNvSpPr txBox="1"/>
            <p:nvPr/>
          </p:nvSpPr>
          <p:spPr>
            <a:xfrm>
              <a:off x="6528722" y="5463480"/>
              <a:ext cx="525786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Neuron</a:t>
              </a:r>
              <a:endParaRPr lang="en-US" sz="14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C9D8D-E0BD-4E55-9FB6-63A0C7D05E6E}"/>
                </a:ext>
              </a:extLst>
            </p:cNvPr>
            <p:cNvSpPr txBox="1"/>
            <p:nvPr/>
          </p:nvSpPr>
          <p:spPr>
            <a:xfrm>
              <a:off x="7654865" y="5463480"/>
              <a:ext cx="516167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Neuron</a:t>
              </a:r>
              <a:endParaRPr lang="en-US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C0D470-ADD9-4682-B4F6-73FD09C26850}"/>
                </a:ext>
              </a:extLst>
            </p:cNvPr>
            <p:cNvSpPr txBox="1"/>
            <p:nvPr/>
          </p:nvSpPr>
          <p:spPr>
            <a:xfrm>
              <a:off x="5479139" y="2073735"/>
              <a:ext cx="403957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</a:t>
              </a:r>
              <a:endParaRPr lang="en-US" sz="14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25190E-C749-4BFE-B633-37560304C844}"/>
                </a:ext>
              </a:extLst>
            </p:cNvPr>
            <p:cNvSpPr txBox="1"/>
            <p:nvPr/>
          </p:nvSpPr>
          <p:spPr>
            <a:xfrm>
              <a:off x="6528722" y="2073735"/>
              <a:ext cx="525786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</a:t>
              </a:r>
              <a:endParaRPr lang="en-US" sz="14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059D07-516B-4F33-91F7-1B9F6D07E09D}"/>
                </a:ext>
              </a:extLst>
            </p:cNvPr>
            <p:cNvSpPr txBox="1"/>
            <p:nvPr/>
          </p:nvSpPr>
          <p:spPr>
            <a:xfrm>
              <a:off x="7654865" y="2073735"/>
              <a:ext cx="516167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</a:t>
              </a:r>
              <a:endParaRPr lang="en-US" sz="1400" b="1" dirty="0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134F6C8-69F6-4F66-BB0A-B2D76904AA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45" t="36460" r="11531" b="14454"/>
          <a:stretch/>
        </p:blipFill>
        <p:spPr>
          <a:xfrm>
            <a:off x="9248005" y="2022552"/>
            <a:ext cx="2823075" cy="131511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D58D99-F5EC-4B06-893C-7D99A15072D9}"/>
              </a:ext>
            </a:extLst>
          </p:cNvPr>
          <p:cNvCxnSpPr>
            <a:cxnSpLocks/>
          </p:cNvCxnSpPr>
          <p:nvPr/>
        </p:nvCxnSpPr>
        <p:spPr>
          <a:xfrm>
            <a:off x="6838950" y="2762250"/>
            <a:ext cx="2345586" cy="281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BE926567-99FB-404F-93C7-D465A303CEF6}"/>
              </a:ext>
            </a:extLst>
          </p:cNvPr>
          <p:cNvGrpSpPr/>
          <p:nvPr/>
        </p:nvGrpSpPr>
        <p:grpSpPr>
          <a:xfrm>
            <a:off x="8170545" y="3565494"/>
            <a:ext cx="2423160" cy="2002821"/>
            <a:chOff x="8170545" y="3565494"/>
            <a:chExt cx="2423160" cy="2002821"/>
          </a:xfrm>
        </p:grpSpPr>
        <p:pic>
          <p:nvPicPr>
            <p:cNvPr id="23" name="Picture 2" descr="exploding and vanishing gradients back propagation">
              <a:extLst>
                <a:ext uri="{FF2B5EF4-FFF2-40B4-BE49-F238E27FC236}">
                  <a16:creationId xmlns:a16="http://schemas.microsoft.com/office/drawing/2014/main" id="{9982ED40-4AC8-449F-A238-BBDCFF32CD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8" t="43469" r="16703" b="19506"/>
            <a:stretch/>
          </p:blipFill>
          <p:spPr bwMode="auto">
            <a:xfrm>
              <a:off x="8170545" y="3565494"/>
              <a:ext cx="2423160" cy="1692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5A0C7A-786F-4DF9-BA87-54B041A3A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9553" y="4616468"/>
              <a:ext cx="1" cy="951847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45DE7F17-4C04-4FE7-8FF0-F6F2D3C74FDE}"/>
              </a:ext>
            </a:extLst>
          </p:cNvPr>
          <p:cNvGrpSpPr/>
          <p:nvPr/>
        </p:nvGrpSpPr>
        <p:grpSpPr>
          <a:xfrm>
            <a:off x="4860543" y="1495459"/>
            <a:ext cx="4139801" cy="2364794"/>
            <a:chOff x="4860543" y="1495459"/>
            <a:chExt cx="4139801" cy="23647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12F214-3F69-4086-A02D-604D2FF5B8D2}"/>
                </a:ext>
              </a:extLst>
            </p:cNvPr>
            <p:cNvGrpSpPr/>
            <p:nvPr/>
          </p:nvGrpSpPr>
          <p:grpSpPr>
            <a:xfrm>
              <a:off x="4860543" y="1495459"/>
              <a:ext cx="3596036" cy="559296"/>
              <a:chOff x="5250783" y="1654641"/>
              <a:chExt cx="3596036" cy="559296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C22AC6D2-A28B-485E-BF34-FB2A69BE709D}"/>
                  </a:ext>
                </a:extLst>
              </p:cNvPr>
              <p:cNvSpPr/>
              <p:nvPr/>
            </p:nvSpPr>
            <p:spPr>
              <a:xfrm rot="10800000">
                <a:off x="5250783" y="1654641"/>
                <a:ext cx="3596036" cy="559296"/>
              </a:xfrm>
              <a:prstGeom prst="rightArrow">
                <a:avLst>
                  <a:gd name="adj1" fmla="val 50000"/>
                  <a:gd name="adj2" fmla="val 62903"/>
                </a:avLst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0A49A4-9C7E-45C2-8BC2-3333981E1683}"/>
                  </a:ext>
                </a:extLst>
              </p:cNvPr>
              <p:cNvSpPr txBox="1"/>
              <p:nvPr/>
            </p:nvSpPr>
            <p:spPr>
              <a:xfrm>
                <a:off x="6471368" y="1811177"/>
                <a:ext cx="13411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Backward Pass</a:t>
                </a:r>
                <a:endParaRPr lang="en-US" sz="1800" b="1" dirty="0"/>
              </a:p>
            </p:txBody>
          </p:sp>
        </p:grpSp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E9DF0E70-69A8-4B8C-A5F1-992154517621}"/>
                </a:ext>
              </a:extLst>
            </p:cNvPr>
            <p:cNvGrpSpPr/>
            <p:nvPr/>
          </p:nvGrpSpPr>
          <p:grpSpPr>
            <a:xfrm>
              <a:off x="8456579" y="1752978"/>
              <a:ext cx="543765" cy="2107275"/>
              <a:chOff x="8456579" y="1752978"/>
              <a:chExt cx="543765" cy="2107275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B8ACE7C-4241-4BA0-B2B9-785A106CA3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6579" y="1773203"/>
                <a:ext cx="54376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2A6C5B1-C542-4C53-9C56-9912337FE8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1884" y="1752978"/>
                <a:ext cx="0" cy="2107275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10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 txBox="1">
            <a:spLocks/>
          </p:cNvSpPr>
          <p:nvPr/>
        </p:nvSpPr>
        <p:spPr>
          <a:xfrm>
            <a:off x="3488197" y="1937512"/>
            <a:ext cx="5275930" cy="2982976"/>
          </a:xfrm>
          <a:prstGeom prst="rect">
            <a:avLst/>
          </a:prstGeom>
        </p:spPr>
        <p:txBody>
          <a:bodyPr vert="horz" lIns="81280" tIns="40640" rIns="81280" bIns="4064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6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11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Thank You </a:t>
            </a:r>
            <a:br>
              <a:rPr kumimoji="0" lang="en-US" sz="7111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r>
              <a:rPr kumimoji="0" lang="en-US" sz="7111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&amp;</a:t>
            </a:r>
            <a:br>
              <a:rPr kumimoji="0" lang="en-US" sz="7111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r>
              <a:rPr kumimoji="0" lang="en-US" sz="7111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480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Human Brain and Biological Neurons (</a:t>
            </a:r>
            <a:r>
              <a:rPr lang="en-US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FF14F-5BF8-410B-AF1B-A37DE252ECB3}"/>
              </a:ext>
            </a:extLst>
          </p:cNvPr>
          <p:cNvSpPr txBox="1"/>
          <p:nvPr/>
        </p:nvSpPr>
        <p:spPr>
          <a:xfrm>
            <a:off x="6934940" y="6084409"/>
            <a:ext cx="451880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https://natureofcode.com/book/chapter-10-neural-networks/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F8B5BA-F0EE-4C63-B697-27031AB90AE0}"/>
              </a:ext>
            </a:extLst>
          </p:cNvPr>
          <p:cNvSpPr txBox="1"/>
          <p:nvPr/>
        </p:nvSpPr>
        <p:spPr>
          <a:xfrm>
            <a:off x="144344" y="1005840"/>
            <a:ext cx="11947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neuron accepts (</a:t>
            </a:r>
            <a:r>
              <a:rPr lang="en-GB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combines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inputs through </a:t>
            </a:r>
            <a:r>
              <a:rPr lang="en-GB" altLang="en-US" sz="2800" b="1" i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dendrites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other neurons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E159BB-4B1D-468B-9E3E-179FD5F60BD4}"/>
              </a:ext>
            </a:extLst>
          </p:cNvPr>
          <p:cNvSpPr txBox="1"/>
          <p:nvPr/>
        </p:nvSpPr>
        <p:spPr>
          <a:xfrm>
            <a:off x="144345" y="1768099"/>
            <a:ext cx="119071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0000"/>
              </a:lnSpc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given neuron </a:t>
            </a:r>
            <a:r>
              <a:rPr lang="en-GB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above a </a:t>
            </a:r>
            <a:r>
              <a:rPr lang="en-GB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neuron discharges a spike (</a:t>
            </a:r>
            <a:r>
              <a:rPr lang="en-GB" altLang="en-US" sz="2800" b="1" u="sng" dirty="0">
                <a:solidFill>
                  <a:srgbClr val="991A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pulse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that travels from the body, down the </a:t>
            </a:r>
            <a:r>
              <a:rPr lang="en-GB" alt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axon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the next </a:t>
            </a:r>
            <a:r>
              <a:rPr lang="en-GB" altLang="en-US" sz="2800" b="1" dirty="0">
                <a:solidFill>
                  <a:srgbClr val="1998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neuron(s)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99D6BF1-00F3-48F7-B1BB-5F86A4472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16491"/>
          <a:stretch/>
        </p:blipFill>
        <p:spPr>
          <a:xfrm>
            <a:off x="6544320" y="3000864"/>
            <a:ext cx="5094400" cy="22411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68D466-CA39-41A6-8ECD-A8ADEA8490EF}"/>
              </a:ext>
            </a:extLst>
          </p:cNvPr>
          <p:cNvSpPr txBox="1"/>
          <p:nvPr/>
        </p:nvSpPr>
        <p:spPr>
          <a:xfrm>
            <a:off x="10611320" y="3645957"/>
            <a:ext cx="1205458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GB" altLang="en-US" sz="2400" dirty="0">
                <a:solidFill>
                  <a:srgbClr val="1998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 B</a:t>
            </a:r>
            <a:endParaRPr lang="en-US" dirty="0">
              <a:solidFill>
                <a:srgbClr val="1998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A1936D-4E9F-49FC-A19F-4686FF4056D1}"/>
              </a:ext>
            </a:extLst>
          </p:cNvPr>
          <p:cNvSpPr txBox="1"/>
          <p:nvPr/>
        </p:nvSpPr>
        <p:spPr>
          <a:xfrm flipH="1">
            <a:off x="6436464" y="4522430"/>
            <a:ext cx="996953" cy="33348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endParaRPr lang="en-US" dirty="0">
              <a:solidFill>
                <a:srgbClr val="234C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782B0-8BB2-4DE0-A93C-C7B9BFC9D41F}"/>
              </a:ext>
            </a:extLst>
          </p:cNvPr>
          <p:cNvSpPr txBox="1"/>
          <p:nvPr/>
        </p:nvSpPr>
        <p:spPr>
          <a:xfrm flipH="1">
            <a:off x="8434573" y="4403067"/>
            <a:ext cx="65694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endParaRPr lang="en-US" sz="1600" dirty="0">
              <a:solidFill>
                <a:srgbClr val="234C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2BB5013-F790-43C8-A10D-621938B510B3}"/>
              </a:ext>
            </a:extLst>
          </p:cNvPr>
          <p:cNvSpPr/>
          <p:nvPr/>
        </p:nvSpPr>
        <p:spPr>
          <a:xfrm>
            <a:off x="7751385" y="4572050"/>
            <a:ext cx="1547814" cy="573256"/>
          </a:xfrm>
          <a:custGeom>
            <a:avLst/>
            <a:gdLst>
              <a:gd name="connsiteX0" fmla="*/ 0 w 1266825"/>
              <a:gd name="connsiteY0" fmla="*/ 0 h 557674"/>
              <a:gd name="connsiteX1" fmla="*/ 242887 w 1266825"/>
              <a:gd name="connsiteY1" fmla="*/ 323850 h 557674"/>
              <a:gd name="connsiteX2" fmla="*/ 509587 w 1266825"/>
              <a:gd name="connsiteY2" fmla="*/ 452438 h 557674"/>
              <a:gd name="connsiteX3" fmla="*/ 771525 w 1266825"/>
              <a:gd name="connsiteY3" fmla="*/ 542925 h 557674"/>
              <a:gd name="connsiteX4" fmla="*/ 1057275 w 1266825"/>
              <a:gd name="connsiteY4" fmla="*/ 552450 h 557674"/>
              <a:gd name="connsiteX5" fmla="*/ 1266825 w 1266825"/>
              <a:gd name="connsiteY5" fmla="*/ 490538 h 557674"/>
              <a:gd name="connsiteX6" fmla="*/ 1266825 w 1266825"/>
              <a:gd name="connsiteY6" fmla="*/ 490538 h 557674"/>
              <a:gd name="connsiteX7" fmla="*/ 1266825 w 1266825"/>
              <a:gd name="connsiteY7" fmla="*/ 490538 h 557674"/>
              <a:gd name="connsiteX0" fmla="*/ 0 w 1266825"/>
              <a:gd name="connsiteY0" fmla="*/ 0 h 555538"/>
              <a:gd name="connsiteX1" fmla="*/ 242887 w 1266825"/>
              <a:gd name="connsiteY1" fmla="*/ 323850 h 555538"/>
              <a:gd name="connsiteX2" fmla="*/ 517505 w 1266825"/>
              <a:gd name="connsiteY2" fmla="*/ 514351 h 555538"/>
              <a:gd name="connsiteX3" fmla="*/ 771525 w 1266825"/>
              <a:gd name="connsiteY3" fmla="*/ 542925 h 555538"/>
              <a:gd name="connsiteX4" fmla="*/ 1057275 w 1266825"/>
              <a:gd name="connsiteY4" fmla="*/ 552450 h 555538"/>
              <a:gd name="connsiteX5" fmla="*/ 1266825 w 1266825"/>
              <a:gd name="connsiteY5" fmla="*/ 490538 h 555538"/>
              <a:gd name="connsiteX6" fmla="*/ 1266825 w 1266825"/>
              <a:gd name="connsiteY6" fmla="*/ 490538 h 555538"/>
              <a:gd name="connsiteX7" fmla="*/ 1266825 w 1266825"/>
              <a:gd name="connsiteY7" fmla="*/ 490538 h 555538"/>
              <a:gd name="connsiteX0" fmla="*/ 0 w 1266825"/>
              <a:gd name="connsiteY0" fmla="*/ 0 h 573256"/>
              <a:gd name="connsiteX1" fmla="*/ 242887 w 1266825"/>
              <a:gd name="connsiteY1" fmla="*/ 323850 h 573256"/>
              <a:gd name="connsiteX2" fmla="*/ 517505 w 1266825"/>
              <a:gd name="connsiteY2" fmla="*/ 514351 h 573256"/>
              <a:gd name="connsiteX3" fmla="*/ 807154 w 1266825"/>
              <a:gd name="connsiteY3" fmla="*/ 571500 h 573256"/>
              <a:gd name="connsiteX4" fmla="*/ 1057275 w 1266825"/>
              <a:gd name="connsiteY4" fmla="*/ 552450 h 573256"/>
              <a:gd name="connsiteX5" fmla="*/ 1266825 w 1266825"/>
              <a:gd name="connsiteY5" fmla="*/ 490538 h 573256"/>
              <a:gd name="connsiteX6" fmla="*/ 1266825 w 1266825"/>
              <a:gd name="connsiteY6" fmla="*/ 490538 h 573256"/>
              <a:gd name="connsiteX7" fmla="*/ 1266825 w 1266825"/>
              <a:gd name="connsiteY7" fmla="*/ 490538 h 573256"/>
              <a:gd name="connsiteX0" fmla="*/ 0 w 1286620"/>
              <a:gd name="connsiteY0" fmla="*/ 0 h 573256"/>
              <a:gd name="connsiteX1" fmla="*/ 242887 w 1286620"/>
              <a:gd name="connsiteY1" fmla="*/ 323850 h 573256"/>
              <a:gd name="connsiteX2" fmla="*/ 517505 w 1286620"/>
              <a:gd name="connsiteY2" fmla="*/ 514351 h 573256"/>
              <a:gd name="connsiteX3" fmla="*/ 807154 w 1286620"/>
              <a:gd name="connsiteY3" fmla="*/ 571500 h 573256"/>
              <a:gd name="connsiteX4" fmla="*/ 1057275 w 1286620"/>
              <a:gd name="connsiteY4" fmla="*/ 552450 h 573256"/>
              <a:gd name="connsiteX5" fmla="*/ 1266825 w 1286620"/>
              <a:gd name="connsiteY5" fmla="*/ 490538 h 573256"/>
              <a:gd name="connsiteX6" fmla="*/ 1266825 w 1286620"/>
              <a:gd name="connsiteY6" fmla="*/ 490538 h 573256"/>
              <a:gd name="connsiteX7" fmla="*/ 1286620 w 1286620"/>
              <a:gd name="connsiteY7" fmla="*/ 419100 h 57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6620" h="573256">
                <a:moveTo>
                  <a:pt x="0" y="0"/>
                </a:moveTo>
                <a:cubicBezTo>
                  <a:pt x="78978" y="124222"/>
                  <a:pt x="156636" y="238125"/>
                  <a:pt x="242887" y="323850"/>
                </a:cubicBezTo>
                <a:cubicBezTo>
                  <a:pt x="329138" y="409575"/>
                  <a:pt x="423461" y="473076"/>
                  <a:pt x="517505" y="514351"/>
                </a:cubicBezTo>
                <a:cubicBezTo>
                  <a:pt x="611549" y="555626"/>
                  <a:pt x="717192" y="565150"/>
                  <a:pt x="807154" y="571500"/>
                </a:cubicBezTo>
                <a:cubicBezTo>
                  <a:pt x="897116" y="577850"/>
                  <a:pt x="980663" y="565944"/>
                  <a:pt x="1057275" y="552450"/>
                </a:cubicBezTo>
                <a:cubicBezTo>
                  <a:pt x="1133887" y="538956"/>
                  <a:pt x="1266825" y="490538"/>
                  <a:pt x="1266825" y="490538"/>
                </a:cubicBezTo>
                <a:lnTo>
                  <a:pt x="1266825" y="490538"/>
                </a:lnTo>
                <a:lnTo>
                  <a:pt x="1286620" y="419100"/>
                </a:lnTo>
              </a:path>
            </a:pathLst>
          </a:custGeom>
          <a:noFill/>
          <a:ln w="155575">
            <a:solidFill>
              <a:schemeClr val="bg1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B3A18D-CFF2-4A93-84A5-12012DC8AA04}"/>
              </a:ext>
            </a:extLst>
          </p:cNvPr>
          <p:cNvSpPr txBox="1"/>
          <p:nvPr/>
        </p:nvSpPr>
        <p:spPr>
          <a:xfrm>
            <a:off x="5760690" y="3580958"/>
            <a:ext cx="79348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GB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body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F6F10D-F9D4-45F1-AC77-7EC5F4A2A13E}"/>
              </a:ext>
            </a:extLst>
          </p:cNvPr>
          <p:cNvCxnSpPr>
            <a:cxnSpLocks/>
          </p:cNvCxnSpPr>
          <p:nvPr/>
        </p:nvCxnSpPr>
        <p:spPr>
          <a:xfrm>
            <a:off x="6554177" y="3702709"/>
            <a:ext cx="1244869" cy="137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0F7C30-A8CF-4178-A117-D120AEDD9E13}"/>
              </a:ext>
            </a:extLst>
          </p:cNvPr>
          <p:cNvCxnSpPr>
            <a:cxnSpLocks/>
          </p:cNvCxnSpPr>
          <p:nvPr/>
        </p:nvCxnSpPr>
        <p:spPr>
          <a:xfrm flipV="1">
            <a:off x="6554177" y="3907929"/>
            <a:ext cx="1589068" cy="1071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E332B14-5B24-4E53-ACE0-BAA3B74B3CA4}"/>
              </a:ext>
            </a:extLst>
          </p:cNvPr>
          <p:cNvSpPr txBox="1"/>
          <p:nvPr/>
        </p:nvSpPr>
        <p:spPr>
          <a:xfrm>
            <a:off x="5783396" y="3887817"/>
            <a:ext cx="662041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GB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77CA1-D824-4840-8FE1-7D585A43C802}"/>
              </a:ext>
            </a:extLst>
          </p:cNvPr>
          <p:cNvSpPr txBox="1"/>
          <p:nvPr/>
        </p:nvSpPr>
        <p:spPr>
          <a:xfrm rot="3239785">
            <a:off x="6755526" y="4503494"/>
            <a:ext cx="67005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GB" altLang="en-US" sz="1400" i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dendrites</a:t>
            </a:r>
            <a:endParaRPr lang="en-US" sz="1400" dirty="0">
              <a:solidFill>
                <a:srgbClr val="234C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3C5F-0B90-4F13-A82A-384209E76641}"/>
              </a:ext>
            </a:extLst>
          </p:cNvPr>
          <p:cNvSpPr txBox="1"/>
          <p:nvPr/>
        </p:nvSpPr>
        <p:spPr>
          <a:xfrm>
            <a:off x="8443956" y="4283917"/>
            <a:ext cx="597921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GB" altLang="en-US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axon</a:t>
            </a:r>
            <a:endParaRPr 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900E19-4458-433B-95BF-96308266FDF6}"/>
              </a:ext>
            </a:extLst>
          </p:cNvPr>
          <p:cNvGrpSpPr/>
          <p:nvPr/>
        </p:nvGrpSpPr>
        <p:grpSpPr>
          <a:xfrm>
            <a:off x="9567922" y="4134509"/>
            <a:ext cx="388620" cy="875083"/>
            <a:chOff x="9829800" y="4352237"/>
            <a:chExt cx="388620" cy="8750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5A707C-B385-4184-B8CD-0EF727B11FB4}"/>
                </a:ext>
              </a:extLst>
            </p:cNvPr>
            <p:cNvGrpSpPr/>
            <p:nvPr/>
          </p:nvGrpSpPr>
          <p:grpSpPr>
            <a:xfrm>
              <a:off x="9947910" y="4620795"/>
              <a:ext cx="131445" cy="326345"/>
              <a:chOff x="9947910" y="4620795"/>
              <a:chExt cx="131445" cy="32634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5B2E36A-B479-45EE-8FE6-3271DA00AC84}"/>
                  </a:ext>
                </a:extLst>
              </p:cNvPr>
              <p:cNvSpPr/>
              <p:nvPr/>
            </p:nvSpPr>
            <p:spPr>
              <a:xfrm>
                <a:off x="10033635" y="4620795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8D02C5B-CA91-4521-A5B4-AAF13530B039}"/>
                  </a:ext>
                </a:extLst>
              </p:cNvPr>
              <p:cNvSpPr/>
              <p:nvPr/>
            </p:nvSpPr>
            <p:spPr>
              <a:xfrm>
                <a:off x="10033635" y="4712076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3AEB045-CB70-45B2-ABF0-F0B998D4DB69}"/>
                  </a:ext>
                </a:extLst>
              </p:cNvPr>
              <p:cNvSpPr/>
              <p:nvPr/>
            </p:nvSpPr>
            <p:spPr>
              <a:xfrm>
                <a:off x="10033635" y="4837126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C1A1231-D15A-4F5A-BEBA-F1C9F94B8A04}"/>
                  </a:ext>
                </a:extLst>
              </p:cNvPr>
              <p:cNvSpPr/>
              <p:nvPr/>
            </p:nvSpPr>
            <p:spPr>
              <a:xfrm>
                <a:off x="9947910" y="490142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B310A9-5E0C-4210-BFE3-6B4FE066CB8D}"/>
                </a:ext>
              </a:extLst>
            </p:cNvPr>
            <p:cNvSpPr/>
            <p:nvPr/>
          </p:nvSpPr>
          <p:spPr>
            <a:xfrm>
              <a:off x="9829800" y="4352237"/>
              <a:ext cx="388620" cy="87508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02A839-0B16-4F30-A2E6-5297A2ECD73F}"/>
              </a:ext>
            </a:extLst>
          </p:cNvPr>
          <p:cNvSpPr/>
          <p:nvPr/>
        </p:nvSpPr>
        <p:spPr>
          <a:xfrm>
            <a:off x="7728951" y="4578946"/>
            <a:ext cx="1547814" cy="573256"/>
          </a:xfrm>
          <a:custGeom>
            <a:avLst/>
            <a:gdLst>
              <a:gd name="connsiteX0" fmla="*/ 0 w 1266825"/>
              <a:gd name="connsiteY0" fmla="*/ 0 h 557674"/>
              <a:gd name="connsiteX1" fmla="*/ 242887 w 1266825"/>
              <a:gd name="connsiteY1" fmla="*/ 323850 h 557674"/>
              <a:gd name="connsiteX2" fmla="*/ 509587 w 1266825"/>
              <a:gd name="connsiteY2" fmla="*/ 452438 h 557674"/>
              <a:gd name="connsiteX3" fmla="*/ 771525 w 1266825"/>
              <a:gd name="connsiteY3" fmla="*/ 542925 h 557674"/>
              <a:gd name="connsiteX4" fmla="*/ 1057275 w 1266825"/>
              <a:gd name="connsiteY4" fmla="*/ 552450 h 557674"/>
              <a:gd name="connsiteX5" fmla="*/ 1266825 w 1266825"/>
              <a:gd name="connsiteY5" fmla="*/ 490538 h 557674"/>
              <a:gd name="connsiteX6" fmla="*/ 1266825 w 1266825"/>
              <a:gd name="connsiteY6" fmla="*/ 490538 h 557674"/>
              <a:gd name="connsiteX7" fmla="*/ 1266825 w 1266825"/>
              <a:gd name="connsiteY7" fmla="*/ 490538 h 557674"/>
              <a:gd name="connsiteX0" fmla="*/ 0 w 1266825"/>
              <a:gd name="connsiteY0" fmla="*/ 0 h 555538"/>
              <a:gd name="connsiteX1" fmla="*/ 242887 w 1266825"/>
              <a:gd name="connsiteY1" fmla="*/ 323850 h 555538"/>
              <a:gd name="connsiteX2" fmla="*/ 517505 w 1266825"/>
              <a:gd name="connsiteY2" fmla="*/ 514351 h 555538"/>
              <a:gd name="connsiteX3" fmla="*/ 771525 w 1266825"/>
              <a:gd name="connsiteY3" fmla="*/ 542925 h 555538"/>
              <a:gd name="connsiteX4" fmla="*/ 1057275 w 1266825"/>
              <a:gd name="connsiteY4" fmla="*/ 552450 h 555538"/>
              <a:gd name="connsiteX5" fmla="*/ 1266825 w 1266825"/>
              <a:gd name="connsiteY5" fmla="*/ 490538 h 555538"/>
              <a:gd name="connsiteX6" fmla="*/ 1266825 w 1266825"/>
              <a:gd name="connsiteY6" fmla="*/ 490538 h 555538"/>
              <a:gd name="connsiteX7" fmla="*/ 1266825 w 1266825"/>
              <a:gd name="connsiteY7" fmla="*/ 490538 h 555538"/>
              <a:gd name="connsiteX0" fmla="*/ 0 w 1266825"/>
              <a:gd name="connsiteY0" fmla="*/ 0 h 573256"/>
              <a:gd name="connsiteX1" fmla="*/ 242887 w 1266825"/>
              <a:gd name="connsiteY1" fmla="*/ 323850 h 573256"/>
              <a:gd name="connsiteX2" fmla="*/ 517505 w 1266825"/>
              <a:gd name="connsiteY2" fmla="*/ 514351 h 573256"/>
              <a:gd name="connsiteX3" fmla="*/ 807154 w 1266825"/>
              <a:gd name="connsiteY3" fmla="*/ 571500 h 573256"/>
              <a:gd name="connsiteX4" fmla="*/ 1057275 w 1266825"/>
              <a:gd name="connsiteY4" fmla="*/ 552450 h 573256"/>
              <a:gd name="connsiteX5" fmla="*/ 1266825 w 1266825"/>
              <a:gd name="connsiteY5" fmla="*/ 490538 h 573256"/>
              <a:gd name="connsiteX6" fmla="*/ 1266825 w 1266825"/>
              <a:gd name="connsiteY6" fmla="*/ 490538 h 573256"/>
              <a:gd name="connsiteX7" fmla="*/ 1266825 w 1266825"/>
              <a:gd name="connsiteY7" fmla="*/ 490538 h 573256"/>
              <a:gd name="connsiteX0" fmla="*/ 0 w 1286620"/>
              <a:gd name="connsiteY0" fmla="*/ 0 h 573256"/>
              <a:gd name="connsiteX1" fmla="*/ 242887 w 1286620"/>
              <a:gd name="connsiteY1" fmla="*/ 323850 h 573256"/>
              <a:gd name="connsiteX2" fmla="*/ 517505 w 1286620"/>
              <a:gd name="connsiteY2" fmla="*/ 514351 h 573256"/>
              <a:gd name="connsiteX3" fmla="*/ 807154 w 1286620"/>
              <a:gd name="connsiteY3" fmla="*/ 571500 h 573256"/>
              <a:gd name="connsiteX4" fmla="*/ 1057275 w 1286620"/>
              <a:gd name="connsiteY4" fmla="*/ 552450 h 573256"/>
              <a:gd name="connsiteX5" fmla="*/ 1266825 w 1286620"/>
              <a:gd name="connsiteY5" fmla="*/ 490538 h 573256"/>
              <a:gd name="connsiteX6" fmla="*/ 1266825 w 1286620"/>
              <a:gd name="connsiteY6" fmla="*/ 490538 h 573256"/>
              <a:gd name="connsiteX7" fmla="*/ 1286620 w 1286620"/>
              <a:gd name="connsiteY7" fmla="*/ 419100 h 57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6620" h="573256">
                <a:moveTo>
                  <a:pt x="0" y="0"/>
                </a:moveTo>
                <a:cubicBezTo>
                  <a:pt x="78978" y="124222"/>
                  <a:pt x="156636" y="238125"/>
                  <a:pt x="242887" y="323850"/>
                </a:cubicBezTo>
                <a:cubicBezTo>
                  <a:pt x="329138" y="409575"/>
                  <a:pt x="423461" y="473076"/>
                  <a:pt x="517505" y="514351"/>
                </a:cubicBezTo>
                <a:cubicBezTo>
                  <a:pt x="611549" y="555626"/>
                  <a:pt x="717192" y="565150"/>
                  <a:pt x="807154" y="571500"/>
                </a:cubicBezTo>
                <a:cubicBezTo>
                  <a:pt x="897116" y="577850"/>
                  <a:pt x="980663" y="565944"/>
                  <a:pt x="1057275" y="552450"/>
                </a:cubicBezTo>
                <a:cubicBezTo>
                  <a:pt x="1133887" y="538956"/>
                  <a:pt x="1266825" y="490538"/>
                  <a:pt x="1266825" y="490538"/>
                </a:cubicBezTo>
                <a:lnTo>
                  <a:pt x="1266825" y="490538"/>
                </a:lnTo>
                <a:lnTo>
                  <a:pt x="1286620" y="419100"/>
                </a:lnTo>
              </a:path>
            </a:pathLst>
          </a:custGeom>
          <a:noFill/>
          <a:ln w="155575">
            <a:solidFill>
              <a:srgbClr val="7030A0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8A3FC3-D7E1-40E1-84D1-F9AE5944C235}"/>
              </a:ext>
            </a:extLst>
          </p:cNvPr>
          <p:cNvSpPr txBox="1"/>
          <p:nvPr/>
        </p:nvSpPr>
        <p:spPr>
          <a:xfrm rot="955618">
            <a:off x="7474469" y="5178550"/>
            <a:ext cx="146995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GB" altLang="en-US" sz="1600" i="1" dirty="0">
                <a:solidFill>
                  <a:srgbClr val="991A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Signals</a:t>
            </a:r>
            <a:endParaRPr lang="en-US" sz="1600" dirty="0">
              <a:solidFill>
                <a:srgbClr val="991A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D4E7C2-61F3-45BE-8703-6EAD332723ED}"/>
              </a:ext>
            </a:extLst>
          </p:cNvPr>
          <p:cNvSpPr txBox="1"/>
          <p:nvPr/>
        </p:nvSpPr>
        <p:spPr>
          <a:xfrm>
            <a:off x="182880" y="3387856"/>
            <a:ext cx="49692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00FF"/>
              </a:buClr>
              <a:buSzPct val="85000"/>
              <a:buFont typeface="Wingdings" panose="05000000000000000000" pitchFamily="2" charset="2"/>
              <a:buChar char="q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strength of the signal that reaches the next neuron depends on factors such as the amount of neurotransmitter (</a:t>
            </a:r>
            <a:r>
              <a:rPr lang="en-GB" alt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synapses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available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DC13159-5E9A-4178-81CF-1B0AD005D65F}"/>
              </a:ext>
            </a:extLst>
          </p:cNvPr>
          <p:cNvSpPr txBox="1"/>
          <p:nvPr/>
        </p:nvSpPr>
        <p:spPr>
          <a:xfrm>
            <a:off x="9143126" y="5461510"/>
            <a:ext cx="170591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alt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Synapses or </a:t>
            </a:r>
          </a:p>
          <a:p>
            <a:r>
              <a:rPr lang="en-GB" alt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neurotransmitters</a:t>
            </a:r>
            <a:endParaRPr lang="en-US" sz="16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F199BBA-5474-486A-9BAA-A5BC93592040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9762232" y="5009592"/>
            <a:ext cx="32385" cy="475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153BBF3-8303-405E-8B07-EC0C6359A9E3}"/>
              </a:ext>
            </a:extLst>
          </p:cNvPr>
          <p:cNvSpPr/>
          <p:nvPr/>
        </p:nvSpPr>
        <p:spPr>
          <a:xfrm>
            <a:off x="7090553" y="3001447"/>
            <a:ext cx="819451" cy="26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8DA07C-5946-4709-999C-EEE246F54F81}"/>
              </a:ext>
            </a:extLst>
          </p:cNvPr>
          <p:cNvSpPr txBox="1"/>
          <p:nvPr/>
        </p:nvSpPr>
        <p:spPr>
          <a:xfrm>
            <a:off x="9098533" y="3934247"/>
            <a:ext cx="670055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GB" altLang="en-US" sz="1400" i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dendrites</a:t>
            </a:r>
            <a:endParaRPr lang="en-US" sz="1400" dirty="0">
              <a:solidFill>
                <a:srgbClr val="234C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A3519B-BBE4-4D16-A913-A5E9BF544321}"/>
              </a:ext>
            </a:extLst>
          </p:cNvPr>
          <p:cNvSpPr txBox="1"/>
          <p:nvPr/>
        </p:nvSpPr>
        <p:spPr>
          <a:xfrm rot="18580033">
            <a:off x="9773452" y="4859534"/>
            <a:ext cx="670055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GB" altLang="en-US" sz="1400" i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dendrites</a:t>
            </a:r>
            <a:endParaRPr lang="en-US" sz="1400" dirty="0">
              <a:solidFill>
                <a:srgbClr val="234CF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148F2C-64E7-471A-8ABF-64DAFF484296}"/>
              </a:ext>
            </a:extLst>
          </p:cNvPr>
          <p:cNvSpPr/>
          <p:nvPr/>
        </p:nvSpPr>
        <p:spPr>
          <a:xfrm>
            <a:off x="7009633" y="2855076"/>
            <a:ext cx="2986451" cy="2474498"/>
          </a:xfrm>
          <a:custGeom>
            <a:avLst/>
            <a:gdLst>
              <a:gd name="connsiteX0" fmla="*/ 1836420 w 2981643"/>
              <a:gd name="connsiteY0" fmla="*/ 15733 h 2519390"/>
              <a:gd name="connsiteX1" fmla="*/ 1272540 w 2981643"/>
              <a:gd name="connsiteY1" fmla="*/ 320533 h 2519390"/>
              <a:gd name="connsiteX2" fmla="*/ 563880 w 2981643"/>
              <a:gd name="connsiteY2" fmla="*/ 526273 h 2519390"/>
              <a:gd name="connsiteX3" fmla="*/ 60960 w 2981643"/>
              <a:gd name="connsiteY3" fmla="*/ 777733 h 2519390"/>
              <a:gd name="connsiteX4" fmla="*/ 45720 w 2981643"/>
              <a:gd name="connsiteY4" fmla="*/ 1486393 h 2519390"/>
              <a:gd name="connsiteX5" fmla="*/ 396240 w 2981643"/>
              <a:gd name="connsiteY5" fmla="*/ 1836913 h 2519390"/>
              <a:gd name="connsiteX6" fmla="*/ 815340 w 2981643"/>
              <a:gd name="connsiteY6" fmla="*/ 2149333 h 2519390"/>
              <a:gd name="connsiteX7" fmla="*/ 1653540 w 2981643"/>
              <a:gd name="connsiteY7" fmla="*/ 2499853 h 2519390"/>
              <a:gd name="connsiteX8" fmla="*/ 2225040 w 2981643"/>
              <a:gd name="connsiteY8" fmla="*/ 2446513 h 2519390"/>
              <a:gd name="connsiteX9" fmla="*/ 2583180 w 2981643"/>
              <a:gd name="connsiteY9" fmla="*/ 2210293 h 2519390"/>
              <a:gd name="connsiteX10" fmla="*/ 2842260 w 2981643"/>
              <a:gd name="connsiteY10" fmla="*/ 1951213 h 2519390"/>
              <a:gd name="connsiteX11" fmla="*/ 2887980 w 2981643"/>
              <a:gd name="connsiteY11" fmla="*/ 1669273 h 2519390"/>
              <a:gd name="connsiteX12" fmla="*/ 2971800 w 2981643"/>
              <a:gd name="connsiteY12" fmla="*/ 1448293 h 2519390"/>
              <a:gd name="connsiteX13" fmla="*/ 2636520 w 2981643"/>
              <a:gd name="connsiteY13" fmla="*/ 1021573 h 2519390"/>
              <a:gd name="connsiteX14" fmla="*/ 2491740 w 2981643"/>
              <a:gd name="connsiteY14" fmla="*/ 655813 h 2519390"/>
              <a:gd name="connsiteX15" fmla="*/ 2217420 w 2981643"/>
              <a:gd name="connsiteY15" fmla="*/ 221473 h 2519390"/>
              <a:gd name="connsiteX16" fmla="*/ 1950720 w 2981643"/>
              <a:gd name="connsiteY16" fmla="*/ 61453 h 2519390"/>
              <a:gd name="connsiteX17" fmla="*/ 1836420 w 2981643"/>
              <a:gd name="connsiteY17" fmla="*/ 15733 h 2519390"/>
              <a:gd name="connsiteX0" fmla="*/ 1706245 w 2981643"/>
              <a:gd name="connsiteY0" fmla="*/ 34341 h 2474498"/>
              <a:gd name="connsiteX1" fmla="*/ 1272540 w 2981643"/>
              <a:gd name="connsiteY1" fmla="*/ 275641 h 2474498"/>
              <a:gd name="connsiteX2" fmla="*/ 563880 w 2981643"/>
              <a:gd name="connsiteY2" fmla="*/ 481381 h 2474498"/>
              <a:gd name="connsiteX3" fmla="*/ 60960 w 2981643"/>
              <a:gd name="connsiteY3" fmla="*/ 732841 h 2474498"/>
              <a:gd name="connsiteX4" fmla="*/ 45720 w 2981643"/>
              <a:gd name="connsiteY4" fmla="*/ 1441501 h 2474498"/>
              <a:gd name="connsiteX5" fmla="*/ 396240 w 2981643"/>
              <a:gd name="connsiteY5" fmla="*/ 1792021 h 2474498"/>
              <a:gd name="connsiteX6" fmla="*/ 815340 w 2981643"/>
              <a:gd name="connsiteY6" fmla="*/ 2104441 h 2474498"/>
              <a:gd name="connsiteX7" fmla="*/ 1653540 w 2981643"/>
              <a:gd name="connsiteY7" fmla="*/ 2454961 h 2474498"/>
              <a:gd name="connsiteX8" fmla="*/ 2225040 w 2981643"/>
              <a:gd name="connsiteY8" fmla="*/ 2401621 h 2474498"/>
              <a:gd name="connsiteX9" fmla="*/ 2583180 w 2981643"/>
              <a:gd name="connsiteY9" fmla="*/ 2165401 h 2474498"/>
              <a:gd name="connsiteX10" fmla="*/ 2842260 w 2981643"/>
              <a:gd name="connsiteY10" fmla="*/ 1906321 h 2474498"/>
              <a:gd name="connsiteX11" fmla="*/ 2887980 w 2981643"/>
              <a:gd name="connsiteY11" fmla="*/ 1624381 h 2474498"/>
              <a:gd name="connsiteX12" fmla="*/ 2971800 w 2981643"/>
              <a:gd name="connsiteY12" fmla="*/ 1403401 h 2474498"/>
              <a:gd name="connsiteX13" fmla="*/ 2636520 w 2981643"/>
              <a:gd name="connsiteY13" fmla="*/ 976681 h 2474498"/>
              <a:gd name="connsiteX14" fmla="*/ 2491740 w 2981643"/>
              <a:gd name="connsiteY14" fmla="*/ 610921 h 2474498"/>
              <a:gd name="connsiteX15" fmla="*/ 2217420 w 2981643"/>
              <a:gd name="connsiteY15" fmla="*/ 176581 h 2474498"/>
              <a:gd name="connsiteX16" fmla="*/ 1950720 w 2981643"/>
              <a:gd name="connsiteY16" fmla="*/ 16561 h 2474498"/>
              <a:gd name="connsiteX17" fmla="*/ 1706245 w 2981643"/>
              <a:gd name="connsiteY17" fmla="*/ 34341 h 2474498"/>
              <a:gd name="connsiteX0" fmla="*/ 1708247 w 2983645"/>
              <a:gd name="connsiteY0" fmla="*/ 34341 h 2474498"/>
              <a:gd name="connsiteX1" fmla="*/ 1274542 w 2983645"/>
              <a:gd name="connsiteY1" fmla="*/ 275641 h 2474498"/>
              <a:gd name="connsiteX2" fmla="*/ 565882 w 2983645"/>
              <a:gd name="connsiteY2" fmla="*/ 481381 h 2474498"/>
              <a:gd name="connsiteX3" fmla="*/ 62962 w 2983645"/>
              <a:gd name="connsiteY3" fmla="*/ 732841 h 2474498"/>
              <a:gd name="connsiteX4" fmla="*/ 47722 w 2983645"/>
              <a:gd name="connsiteY4" fmla="*/ 1441501 h 2474498"/>
              <a:gd name="connsiteX5" fmla="*/ 429992 w 2983645"/>
              <a:gd name="connsiteY5" fmla="*/ 1852346 h 2474498"/>
              <a:gd name="connsiteX6" fmla="*/ 817342 w 2983645"/>
              <a:gd name="connsiteY6" fmla="*/ 2104441 h 2474498"/>
              <a:gd name="connsiteX7" fmla="*/ 1655542 w 2983645"/>
              <a:gd name="connsiteY7" fmla="*/ 2454961 h 2474498"/>
              <a:gd name="connsiteX8" fmla="*/ 2227042 w 2983645"/>
              <a:gd name="connsiteY8" fmla="*/ 2401621 h 2474498"/>
              <a:gd name="connsiteX9" fmla="*/ 2585182 w 2983645"/>
              <a:gd name="connsiteY9" fmla="*/ 2165401 h 2474498"/>
              <a:gd name="connsiteX10" fmla="*/ 2844262 w 2983645"/>
              <a:gd name="connsiteY10" fmla="*/ 1906321 h 2474498"/>
              <a:gd name="connsiteX11" fmla="*/ 2889982 w 2983645"/>
              <a:gd name="connsiteY11" fmla="*/ 1624381 h 2474498"/>
              <a:gd name="connsiteX12" fmla="*/ 2973802 w 2983645"/>
              <a:gd name="connsiteY12" fmla="*/ 1403401 h 2474498"/>
              <a:gd name="connsiteX13" fmla="*/ 2638522 w 2983645"/>
              <a:gd name="connsiteY13" fmla="*/ 976681 h 2474498"/>
              <a:gd name="connsiteX14" fmla="*/ 2493742 w 2983645"/>
              <a:gd name="connsiteY14" fmla="*/ 610921 h 2474498"/>
              <a:gd name="connsiteX15" fmla="*/ 2219422 w 2983645"/>
              <a:gd name="connsiteY15" fmla="*/ 176581 h 2474498"/>
              <a:gd name="connsiteX16" fmla="*/ 1952722 w 2983645"/>
              <a:gd name="connsiteY16" fmla="*/ 16561 h 2474498"/>
              <a:gd name="connsiteX17" fmla="*/ 1708247 w 2983645"/>
              <a:gd name="connsiteY17" fmla="*/ 34341 h 2474498"/>
              <a:gd name="connsiteX0" fmla="*/ 1708247 w 2986451"/>
              <a:gd name="connsiteY0" fmla="*/ 34341 h 2474498"/>
              <a:gd name="connsiteX1" fmla="*/ 1274542 w 2986451"/>
              <a:gd name="connsiteY1" fmla="*/ 275641 h 2474498"/>
              <a:gd name="connsiteX2" fmla="*/ 565882 w 2986451"/>
              <a:gd name="connsiteY2" fmla="*/ 481381 h 2474498"/>
              <a:gd name="connsiteX3" fmla="*/ 62962 w 2986451"/>
              <a:gd name="connsiteY3" fmla="*/ 732841 h 2474498"/>
              <a:gd name="connsiteX4" fmla="*/ 47722 w 2986451"/>
              <a:gd name="connsiteY4" fmla="*/ 1441501 h 2474498"/>
              <a:gd name="connsiteX5" fmla="*/ 429992 w 2986451"/>
              <a:gd name="connsiteY5" fmla="*/ 1852346 h 2474498"/>
              <a:gd name="connsiteX6" fmla="*/ 817342 w 2986451"/>
              <a:gd name="connsiteY6" fmla="*/ 2104441 h 2474498"/>
              <a:gd name="connsiteX7" fmla="*/ 1655542 w 2986451"/>
              <a:gd name="connsiteY7" fmla="*/ 2454961 h 2474498"/>
              <a:gd name="connsiteX8" fmla="*/ 2227042 w 2986451"/>
              <a:gd name="connsiteY8" fmla="*/ 2401621 h 2474498"/>
              <a:gd name="connsiteX9" fmla="*/ 2585182 w 2986451"/>
              <a:gd name="connsiteY9" fmla="*/ 2165401 h 2474498"/>
              <a:gd name="connsiteX10" fmla="*/ 2844262 w 2986451"/>
              <a:gd name="connsiteY10" fmla="*/ 1906321 h 2474498"/>
              <a:gd name="connsiteX11" fmla="*/ 2909032 w 2986451"/>
              <a:gd name="connsiteY11" fmla="*/ 1656131 h 2474498"/>
              <a:gd name="connsiteX12" fmla="*/ 2973802 w 2986451"/>
              <a:gd name="connsiteY12" fmla="*/ 1403401 h 2474498"/>
              <a:gd name="connsiteX13" fmla="*/ 2638522 w 2986451"/>
              <a:gd name="connsiteY13" fmla="*/ 976681 h 2474498"/>
              <a:gd name="connsiteX14" fmla="*/ 2493742 w 2986451"/>
              <a:gd name="connsiteY14" fmla="*/ 610921 h 2474498"/>
              <a:gd name="connsiteX15" fmla="*/ 2219422 w 2986451"/>
              <a:gd name="connsiteY15" fmla="*/ 176581 h 2474498"/>
              <a:gd name="connsiteX16" fmla="*/ 1952722 w 2986451"/>
              <a:gd name="connsiteY16" fmla="*/ 16561 h 2474498"/>
              <a:gd name="connsiteX17" fmla="*/ 1708247 w 2986451"/>
              <a:gd name="connsiteY17" fmla="*/ 34341 h 247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6451" h="2474498">
                <a:moveTo>
                  <a:pt x="1708247" y="34341"/>
                </a:moveTo>
                <a:cubicBezTo>
                  <a:pt x="1595217" y="77521"/>
                  <a:pt x="1464936" y="201134"/>
                  <a:pt x="1274542" y="275641"/>
                </a:cubicBezTo>
                <a:cubicBezTo>
                  <a:pt x="1084148" y="350148"/>
                  <a:pt x="767812" y="405181"/>
                  <a:pt x="565882" y="481381"/>
                </a:cubicBezTo>
                <a:cubicBezTo>
                  <a:pt x="363952" y="557581"/>
                  <a:pt x="149322" y="572821"/>
                  <a:pt x="62962" y="732841"/>
                </a:cubicBezTo>
                <a:cubicBezTo>
                  <a:pt x="-23398" y="892861"/>
                  <a:pt x="-13450" y="1254917"/>
                  <a:pt x="47722" y="1441501"/>
                </a:cubicBezTo>
                <a:cubicBezTo>
                  <a:pt x="108894" y="1628085"/>
                  <a:pt x="301722" y="1741856"/>
                  <a:pt x="429992" y="1852346"/>
                </a:cubicBezTo>
                <a:cubicBezTo>
                  <a:pt x="558262" y="1962836"/>
                  <a:pt x="613084" y="2004005"/>
                  <a:pt x="817342" y="2104441"/>
                </a:cubicBezTo>
                <a:cubicBezTo>
                  <a:pt x="1021600" y="2204877"/>
                  <a:pt x="1420592" y="2405431"/>
                  <a:pt x="1655542" y="2454961"/>
                </a:cubicBezTo>
                <a:cubicBezTo>
                  <a:pt x="1890492" y="2504491"/>
                  <a:pt x="2072102" y="2449881"/>
                  <a:pt x="2227042" y="2401621"/>
                </a:cubicBezTo>
                <a:cubicBezTo>
                  <a:pt x="2381982" y="2353361"/>
                  <a:pt x="2482312" y="2247951"/>
                  <a:pt x="2585182" y="2165401"/>
                </a:cubicBezTo>
                <a:cubicBezTo>
                  <a:pt x="2688052" y="2082851"/>
                  <a:pt x="2790287" y="1991199"/>
                  <a:pt x="2844262" y="1906321"/>
                </a:cubicBezTo>
                <a:cubicBezTo>
                  <a:pt x="2898237" y="1821443"/>
                  <a:pt x="2887442" y="1739951"/>
                  <a:pt x="2909032" y="1656131"/>
                </a:cubicBezTo>
                <a:cubicBezTo>
                  <a:pt x="2930622" y="1572311"/>
                  <a:pt x="3018887" y="1516643"/>
                  <a:pt x="2973802" y="1403401"/>
                </a:cubicBezTo>
                <a:cubicBezTo>
                  <a:pt x="2928717" y="1290159"/>
                  <a:pt x="2718532" y="1108761"/>
                  <a:pt x="2638522" y="976681"/>
                </a:cubicBezTo>
                <a:cubicBezTo>
                  <a:pt x="2558512" y="844601"/>
                  <a:pt x="2563592" y="744271"/>
                  <a:pt x="2493742" y="610921"/>
                </a:cubicBezTo>
                <a:cubicBezTo>
                  <a:pt x="2423892" y="477571"/>
                  <a:pt x="2309592" y="275641"/>
                  <a:pt x="2219422" y="176581"/>
                </a:cubicBezTo>
                <a:cubicBezTo>
                  <a:pt x="2129252" y="77521"/>
                  <a:pt x="2037918" y="40268"/>
                  <a:pt x="1952722" y="16561"/>
                </a:cubicBezTo>
                <a:cubicBezTo>
                  <a:pt x="1867526" y="-7146"/>
                  <a:pt x="1821277" y="-8839"/>
                  <a:pt x="1708247" y="34341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B85B19-B0B1-4BF5-BFE2-EA7A15AF9B2F}"/>
              </a:ext>
            </a:extLst>
          </p:cNvPr>
          <p:cNvSpPr txBox="1"/>
          <p:nvPr/>
        </p:nvSpPr>
        <p:spPr>
          <a:xfrm>
            <a:off x="6745661" y="2868928"/>
            <a:ext cx="1206099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GB" altLang="en-US" sz="2400" dirty="0">
                <a:solidFill>
                  <a:srgbClr val="1998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 A</a:t>
            </a:r>
            <a:endParaRPr lang="en-US" dirty="0">
              <a:solidFill>
                <a:srgbClr val="1998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 animBg="1"/>
      <p:bldP spid="35" grpId="0" animBg="1"/>
      <p:bldP spid="42" grpId="0" animBg="1"/>
      <p:bldP spid="26" grpId="0" animBg="1"/>
      <p:bldP spid="32" grpId="0" animBg="1"/>
      <p:bldP spid="52" grpId="0" animBg="1"/>
      <p:bldP spid="53" grpId="0" animBg="1"/>
      <p:bldP spid="56" grpId="0"/>
      <p:bldP spid="60" grpId="0"/>
      <p:bldP spid="36" grpId="0"/>
      <p:bldP spid="37" grpId="0"/>
      <p:bldP spid="2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Modeling of a Biological Neuron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3E24654-542F-40AD-B7E1-FB87D35EDA2A}"/>
              </a:ext>
            </a:extLst>
          </p:cNvPr>
          <p:cNvSpPr/>
          <p:nvPr/>
        </p:nvSpPr>
        <p:spPr>
          <a:xfrm>
            <a:off x="6116151" y="3099663"/>
            <a:ext cx="1562100" cy="182167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Body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F7387D-39F8-4681-8569-78133D602943}"/>
              </a:ext>
            </a:extLst>
          </p:cNvPr>
          <p:cNvCxnSpPr>
            <a:cxnSpLocks/>
          </p:cNvCxnSpPr>
          <p:nvPr/>
        </p:nvCxnSpPr>
        <p:spPr>
          <a:xfrm flipV="1">
            <a:off x="7679263" y="4032649"/>
            <a:ext cx="2364975" cy="1"/>
          </a:xfrm>
          <a:prstGeom prst="straightConnector1">
            <a:avLst/>
          </a:prstGeom>
          <a:ln w="57150">
            <a:solidFill>
              <a:srgbClr val="991A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D7FC8E1-5C41-43CF-B068-712C46EC3F55}"/>
              </a:ext>
            </a:extLst>
          </p:cNvPr>
          <p:cNvSpPr txBox="1"/>
          <p:nvPr/>
        </p:nvSpPr>
        <p:spPr>
          <a:xfrm>
            <a:off x="8330490" y="3591649"/>
            <a:ext cx="817853" cy="4258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991A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5865CF-2F5E-4FA4-9B60-B8B7D3C23E67}"/>
              </a:ext>
            </a:extLst>
          </p:cNvPr>
          <p:cNvSpPr txBox="1"/>
          <p:nvPr/>
        </p:nvSpPr>
        <p:spPr>
          <a:xfrm>
            <a:off x="10788242" y="3724076"/>
            <a:ext cx="1332480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991A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neighboring</a:t>
            </a:r>
          </a:p>
          <a:p>
            <a:pPr algn="ctr"/>
            <a:r>
              <a:rPr lang="en-US" sz="1600" b="1" dirty="0">
                <a:solidFill>
                  <a:srgbClr val="991A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Neuron(s)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7ECCC8F-D538-45E6-87FB-9C7D6E667BEF}"/>
              </a:ext>
            </a:extLst>
          </p:cNvPr>
          <p:cNvGrpSpPr/>
          <p:nvPr/>
        </p:nvGrpSpPr>
        <p:grpSpPr>
          <a:xfrm>
            <a:off x="10020425" y="3424831"/>
            <a:ext cx="697450" cy="1215158"/>
            <a:chOff x="8396287" y="2613881"/>
            <a:chExt cx="697450" cy="121515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B2B6E82-3DBA-4DC1-B51B-790929D8127B}"/>
                </a:ext>
              </a:extLst>
            </p:cNvPr>
            <p:cNvSpPr/>
            <p:nvPr/>
          </p:nvSpPr>
          <p:spPr>
            <a:xfrm>
              <a:off x="8401049" y="2726767"/>
              <a:ext cx="638175" cy="476250"/>
            </a:xfrm>
            <a:custGeom>
              <a:avLst/>
              <a:gdLst>
                <a:gd name="connsiteX0" fmla="*/ 0 w 638175"/>
                <a:gd name="connsiteY0" fmla="*/ 476250 h 476250"/>
                <a:gd name="connsiteX1" fmla="*/ 85725 w 638175"/>
                <a:gd name="connsiteY1" fmla="*/ 457200 h 476250"/>
                <a:gd name="connsiteX2" fmla="*/ 123825 w 638175"/>
                <a:gd name="connsiteY2" fmla="*/ 400050 h 476250"/>
                <a:gd name="connsiteX3" fmla="*/ 142875 w 638175"/>
                <a:gd name="connsiteY3" fmla="*/ 371475 h 476250"/>
                <a:gd name="connsiteX4" fmla="*/ 171450 w 638175"/>
                <a:gd name="connsiteY4" fmla="*/ 266700 h 476250"/>
                <a:gd name="connsiteX5" fmla="*/ 190500 w 638175"/>
                <a:gd name="connsiteY5" fmla="*/ 238125 h 476250"/>
                <a:gd name="connsiteX6" fmla="*/ 219075 w 638175"/>
                <a:gd name="connsiteY6" fmla="*/ 200025 h 476250"/>
                <a:gd name="connsiteX7" fmla="*/ 276225 w 638175"/>
                <a:gd name="connsiteY7" fmla="*/ 161925 h 476250"/>
                <a:gd name="connsiteX8" fmla="*/ 333375 w 638175"/>
                <a:gd name="connsiteY8" fmla="*/ 104775 h 476250"/>
                <a:gd name="connsiteX9" fmla="*/ 361950 w 638175"/>
                <a:gd name="connsiteY9" fmla="*/ 76200 h 476250"/>
                <a:gd name="connsiteX10" fmla="*/ 390525 w 638175"/>
                <a:gd name="connsiteY10" fmla="*/ 66675 h 476250"/>
                <a:gd name="connsiteX11" fmla="*/ 466725 w 638175"/>
                <a:gd name="connsiteY11" fmla="*/ 47625 h 476250"/>
                <a:gd name="connsiteX12" fmla="*/ 590550 w 638175"/>
                <a:gd name="connsiteY12" fmla="*/ 28575 h 476250"/>
                <a:gd name="connsiteX13" fmla="*/ 638175 w 638175"/>
                <a:gd name="connsiteY1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8175" h="476250">
                  <a:moveTo>
                    <a:pt x="0" y="476250"/>
                  </a:moveTo>
                  <a:cubicBezTo>
                    <a:pt x="28575" y="469900"/>
                    <a:pt x="58705" y="468458"/>
                    <a:pt x="85725" y="457200"/>
                  </a:cubicBezTo>
                  <a:cubicBezTo>
                    <a:pt x="119937" y="442945"/>
                    <a:pt x="111131" y="425439"/>
                    <a:pt x="123825" y="400050"/>
                  </a:cubicBezTo>
                  <a:cubicBezTo>
                    <a:pt x="128945" y="389811"/>
                    <a:pt x="136525" y="381000"/>
                    <a:pt x="142875" y="371475"/>
                  </a:cubicBezTo>
                  <a:cubicBezTo>
                    <a:pt x="147987" y="345915"/>
                    <a:pt x="157639" y="287417"/>
                    <a:pt x="171450" y="266700"/>
                  </a:cubicBezTo>
                  <a:cubicBezTo>
                    <a:pt x="177800" y="257175"/>
                    <a:pt x="183846" y="247440"/>
                    <a:pt x="190500" y="238125"/>
                  </a:cubicBezTo>
                  <a:cubicBezTo>
                    <a:pt x="199727" y="225207"/>
                    <a:pt x="207210" y="210572"/>
                    <a:pt x="219075" y="200025"/>
                  </a:cubicBezTo>
                  <a:cubicBezTo>
                    <a:pt x="236187" y="184814"/>
                    <a:pt x="262488" y="180241"/>
                    <a:pt x="276225" y="161925"/>
                  </a:cubicBezTo>
                  <a:cubicBezTo>
                    <a:pt x="330983" y="88914"/>
                    <a:pt x="277663" y="151201"/>
                    <a:pt x="333375" y="104775"/>
                  </a:cubicBezTo>
                  <a:cubicBezTo>
                    <a:pt x="343723" y="96151"/>
                    <a:pt x="350742" y="83672"/>
                    <a:pt x="361950" y="76200"/>
                  </a:cubicBezTo>
                  <a:cubicBezTo>
                    <a:pt x="370304" y="70631"/>
                    <a:pt x="380839" y="69317"/>
                    <a:pt x="390525" y="66675"/>
                  </a:cubicBezTo>
                  <a:cubicBezTo>
                    <a:pt x="415784" y="59786"/>
                    <a:pt x="440900" y="51929"/>
                    <a:pt x="466725" y="47625"/>
                  </a:cubicBezTo>
                  <a:cubicBezTo>
                    <a:pt x="546020" y="34409"/>
                    <a:pt x="504756" y="40831"/>
                    <a:pt x="590550" y="28575"/>
                  </a:cubicBezTo>
                  <a:cubicBezTo>
                    <a:pt x="627644" y="16210"/>
                    <a:pt x="612025" y="26150"/>
                    <a:pt x="63817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8F6C4C8-4C51-4C25-AB20-D24AC3912783}"/>
                </a:ext>
              </a:extLst>
            </p:cNvPr>
            <p:cNvSpPr/>
            <p:nvPr/>
          </p:nvSpPr>
          <p:spPr>
            <a:xfrm>
              <a:off x="8396287" y="2912505"/>
              <a:ext cx="561975" cy="304800"/>
            </a:xfrm>
            <a:custGeom>
              <a:avLst/>
              <a:gdLst>
                <a:gd name="connsiteX0" fmla="*/ 0 w 561975"/>
                <a:gd name="connsiteY0" fmla="*/ 304800 h 304800"/>
                <a:gd name="connsiteX1" fmla="*/ 266700 w 561975"/>
                <a:gd name="connsiteY1" fmla="*/ 190500 h 304800"/>
                <a:gd name="connsiteX2" fmla="*/ 295275 w 561975"/>
                <a:gd name="connsiteY2" fmla="*/ 171450 h 304800"/>
                <a:gd name="connsiteX3" fmla="*/ 371475 w 561975"/>
                <a:gd name="connsiteY3" fmla="*/ 142875 h 304800"/>
                <a:gd name="connsiteX4" fmla="*/ 428625 w 561975"/>
                <a:gd name="connsiteY4" fmla="*/ 114300 h 304800"/>
                <a:gd name="connsiteX5" fmla="*/ 457200 w 561975"/>
                <a:gd name="connsiteY5" fmla="*/ 95250 h 304800"/>
                <a:gd name="connsiteX6" fmla="*/ 485775 w 561975"/>
                <a:gd name="connsiteY6" fmla="*/ 85725 h 304800"/>
                <a:gd name="connsiteX7" fmla="*/ 542925 w 561975"/>
                <a:gd name="connsiteY7" fmla="*/ 47625 h 304800"/>
                <a:gd name="connsiteX8" fmla="*/ 561975 w 561975"/>
                <a:gd name="connsiteY8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304800">
                  <a:moveTo>
                    <a:pt x="0" y="304800"/>
                  </a:moveTo>
                  <a:cubicBezTo>
                    <a:pt x="88900" y="266700"/>
                    <a:pt x="178552" y="230309"/>
                    <a:pt x="266700" y="190500"/>
                  </a:cubicBezTo>
                  <a:cubicBezTo>
                    <a:pt x="277133" y="185788"/>
                    <a:pt x="285336" y="177130"/>
                    <a:pt x="295275" y="171450"/>
                  </a:cubicBezTo>
                  <a:cubicBezTo>
                    <a:pt x="334015" y="149313"/>
                    <a:pt x="329805" y="153293"/>
                    <a:pt x="371475" y="142875"/>
                  </a:cubicBezTo>
                  <a:cubicBezTo>
                    <a:pt x="453367" y="88280"/>
                    <a:pt x="349755" y="153735"/>
                    <a:pt x="428625" y="114300"/>
                  </a:cubicBezTo>
                  <a:cubicBezTo>
                    <a:pt x="438864" y="109180"/>
                    <a:pt x="446961" y="100370"/>
                    <a:pt x="457200" y="95250"/>
                  </a:cubicBezTo>
                  <a:cubicBezTo>
                    <a:pt x="466180" y="90760"/>
                    <a:pt x="476998" y="90601"/>
                    <a:pt x="485775" y="85725"/>
                  </a:cubicBezTo>
                  <a:cubicBezTo>
                    <a:pt x="505789" y="74606"/>
                    <a:pt x="542925" y="47625"/>
                    <a:pt x="542925" y="47625"/>
                  </a:cubicBezTo>
                  <a:cubicBezTo>
                    <a:pt x="554695" y="12315"/>
                    <a:pt x="547960" y="28030"/>
                    <a:pt x="56197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C2FF189-BCF5-4866-A9BA-694D694CA60E}"/>
                </a:ext>
              </a:extLst>
            </p:cNvPr>
            <p:cNvSpPr/>
            <p:nvPr/>
          </p:nvSpPr>
          <p:spPr>
            <a:xfrm>
              <a:off x="8401049" y="3226094"/>
              <a:ext cx="533400" cy="504880"/>
            </a:xfrm>
            <a:custGeom>
              <a:avLst/>
              <a:gdLst>
                <a:gd name="connsiteX0" fmla="*/ 0 w 533400"/>
                <a:gd name="connsiteY0" fmla="*/ 0 h 504880"/>
                <a:gd name="connsiteX1" fmla="*/ 276225 w 533400"/>
                <a:gd name="connsiteY1" fmla="*/ 238125 h 504880"/>
                <a:gd name="connsiteX2" fmla="*/ 314325 w 533400"/>
                <a:gd name="connsiteY2" fmla="*/ 295275 h 504880"/>
                <a:gd name="connsiteX3" fmla="*/ 371475 w 533400"/>
                <a:gd name="connsiteY3" fmla="*/ 342900 h 504880"/>
                <a:gd name="connsiteX4" fmla="*/ 390525 w 533400"/>
                <a:gd name="connsiteY4" fmla="*/ 381000 h 504880"/>
                <a:gd name="connsiteX5" fmla="*/ 504825 w 533400"/>
                <a:gd name="connsiteY5" fmla="*/ 476250 h 504880"/>
                <a:gd name="connsiteX6" fmla="*/ 533400 w 533400"/>
                <a:gd name="connsiteY6" fmla="*/ 504825 h 50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504880">
                  <a:moveTo>
                    <a:pt x="0" y="0"/>
                  </a:moveTo>
                  <a:cubicBezTo>
                    <a:pt x="92075" y="79375"/>
                    <a:pt x="187622" y="154892"/>
                    <a:pt x="276225" y="238125"/>
                  </a:cubicBezTo>
                  <a:cubicBezTo>
                    <a:pt x="292912" y="253801"/>
                    <a:pt x="298136" y="279086"/>
                    <a:pt x="314325" y="295275"/>
                  </a:cubicBezTo>
                  <a:cubicBezTo>
                    <a:pt x="350995" y="331945"/>
                    <a:pt x="331692" y="316378"/>
                    <a:pt x="371475" y="342900"/>
                  </a:cubicBezTo>
                  <a:cubicBezTo>
                    <a:pt x="377825" y="355600"/>
                    <a:pt x="380485" y="370960"/>
                    <a:pt x="390525" y="381000"/>
                  </a:cubicBezTo>
                  <a:cubicBezTo>
                    <a:pt x="460809" y="451284"/>
                    <a:pt x="442408" y="382625"/>
                    <a:pt x="504825" y="476250"/>
                  </a:cubicBezTo>
                  <a:cubicBezTo>
                    <a:pt x="525636" y="507467"/>
                    <a:pt x="512427" y="504825"/>
                    <a:pt x="533400" y="5048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388AC94-0A96-409D-9284-B263584A3BDC}"/>
                </a:ext>
              </a:extLst>
            </p:cNvPr>
            <p:cNvSpPr/>
            <p:nvPr/>
          </p:nvSpPr>
          <p:spPr>
            <a:xfrm>
              <a:off x="8934449" y="2613881"/>
              <a:ext cx="159288" cy="121515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D5F2CD-9600-4547-8109-46CF58E3DEB1}"/>
              </a:ext>
            </a:extLst>
          </p:cNvPr>
          <p:cNvGrpSpPr/>
          <p:nvPr/>
        </p:nvGrpSpPr>
        <p:grpSpPr>
          <a:xfrm>
            <a:off x="2837806" y="2029078"/>
            <a:ext cx="3407048" cy="4520812"/>
            <a:chOff x="1429786" y="1235883"/>
            <a:chExt cx="3407048" cy="452081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E70A06F-A2E1-4BF2-A229-B7968ECB1E5B}"/>
                </a:ext>
              </a:extLst>
            </p:cNvPr>
            <p:cNvGrpSpPr/>
            <p:nvPr/>
          </p:nvGrpSpPr>
          <p:grpSpPr>
            <a:xfrm>
              <a:off x="1429786" y="1235883"/>
              <a:ext cx="3407048" cy="4520812"/>
              <a:chOff x="1429786" y="1235883"/>
              <a:chExt cx="3407048" cy="452081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B8FE600-ADFB-49A9-8ED3-01F93DCA4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47" y="1281571"/>
                <a:ext cx="1975442" cy="1281456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21EC5D-FA60-4A73-9274-2337694280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9502" y="2421892"/>
                <a:ext cx="2059926" cy="830061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57CCBC3-AA6F-4E67-86DD-EB1278961C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9847" y="3906231"/>
                <a:ext cx="1986987" cy="1837193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9C29D0E4-E74D-43B3-9DC6-50B92B244002}"/>
                  </a:ext>
                </a:extLst>
              </p:cNvPr>
              <p:cNvSpPr/>
              <p:nvPr/>
            </p:nvSpPr>
            <p:spPr>
              <a:xfrm>
                <a:off x="2039823" y="1235883"/>
                <a:ext cx="771525" cy="4520812"/>
              </a:xfrm>
              <a:prstGeom prst="leftBrace">
                <a:avLst>
                  <a:gd name="adj1" fmla="val 107098"/>
                  <a:gd name="adj2" fmla="val 5000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20C7F1-795B-40ED-AD7E-068F45BFB103}"/>
                  </a:ext>
                </a:extLst>
              </p:cNvPr>
              <p:cNvSpPr txBox="1"/>
              <p:nvPr/>
            </p:nvSpPr>
            <p:spPr>
              <a:xfrm rot="16200000">
                <a:off x="970366" y="3265456"/>
                <a:ext cx="138050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en-US" sz="2400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Dendrites</a:t>
                </a:r>
                <a:endParaRPr lang="en-US" dirty="0">
                  <a:solidFill>
                    <a:srgbClr val="234C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2C7ACF-EEDE-4703-ABC4-D06FD3A6AF71}"/>
                </a:ext>
              </a:extLst>
            </p:cNvPr>
            <p:cNvGrpSpPr/>
            <p:nvPr/>
          </p:nvGrpSpPr>
          <p:grpSpPr>
            <a:xfrm>
              <a:off x="2774245" y="3217305"/>
              <a:ext cx="168921" cy="1232175"/>
              <a:chOff x="2844907" y="3558650"/>
              <a:chExt cx="168921" cy="123217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58CF971-2802-4507-801C-6E14170CD5A4}"/>
                  </a:ext>
                </a:extLst>
              </p:cNvPr>
              <p:cNvSpPr/>
              <p:nvPr/>
            </p:nvSpPr>
            <p:spPr>
              <a:xfrm>
                <a:off x="2844907" y="3558650"/>
                <a:ext cx="165806" cy="173583"/>
              </a:xfrm>
              <a:prstGeom prst="ellipse">
                <a:avLst/>
              </a:prstGeom>
              <a:solidFill>
                <a:srgbClr val="234C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F2C9D0A-D898-4ABD-A28E-76D4B3650033}"/>
                  </a:ext>
                </a:extLst>
              </p:cNvPr>
              <p:cNvSpPr/>
              <p:nvPr/>
            </p:nvSpPr>
            <p:spPr>
              <a:xfrm>
                <a:off x="2844907" y="4053096"/>
                <a:ext cx="165806" cy="173583"/>
              </a:xfrm>
              <a:prstGeom prst="ellipse">
                <a:avLst/>
              </a:prstGeom>
              <a:solidFill>
                <a:srgbClr val="234C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B8C25-605B-4784-92D6-9EC9C59F1DBA}"/>
                  </a:ext>
                </a:extLst>
              </p:cNvPr>
              <p:cNvSpPr/>
              <p:nvPr/>
            </p:nvSpPr>
            <p:spPr>
              <a:xfrm>
                <a:off x="2848022" y="4617242"/>
                <a:ext cx="165806" cy="173583"/>
              </a:xfrm>
              <a:prstGeom prst="ellipse">
                <a:avLst/>
              </a:prstGeom>
              <a:solidFill>
                <a:srgbClr val="234C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D814E18-BD2C-407A-95A7-D7BD8F80C6A6}"/>
              </a:ext>
            </a:extLst>
          </p:cNvPr>
          <p:cNvSpPr txBox="1"/>
          <p:nvPr/>
        </p:nvSpPr>
        <p:spPr>
          <a:xfrm>
            <a:off x="182601" y="3041730"/>
            <a:ext cx="1651679" cy="1731169"/>
          </a:xfrm>
          <a:prstGeom prst="ellipse">
            <a:avLst/>
          </a:prstGeom>
          <a:noFill/>
          <a:ln w="38100">
            <a:solidFill>
              <a:srgbClr val="234CF9"/>
            </a:solidFill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lnSpc>
                <a:spcPct val="100000"/>
              </a:lnSpc>
              <a:buClr>
                <a:srgbClr val="9B2D1F"/>
              </a:buClr>
              <a:buSzPct val="85000"/>
            </a:pPr>
            <a:r>
              <a:rPr lang="en-GB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Receives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1" algn="ctr">
              <a:lnSpc>
                <a:spcPct val="100000"/>
              </a:lnSpc>
              <a:buClr>
                <a:srgbClr val="9B2D1F"/>
              </a:buClr>
              <a:buSzPct val="85000"/>
            </a:pPr>
            <a:r>
              <a:rPr lang="en-GB" altLang="en-US" sz="20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GB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many other neurons.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F3E090-CB52-4AFB-AADC-D19FC799EA69}"/>
              </a:ext>
            </a:extLst>
          </p:cNvPr>
          <p:cNvSpPr txBox="1"/>
          <p:nvPr/>
        </p:nvSpPr>
        <p:spPr>
          <a:xfrm>
            <a:off x="7946404" y="5261382"/>
            <a:ext cx="3707283" cy="1457325"/>
          </a:xfrm>
          <a:prstGeom prst="roundRect">
            <a:avLst>
              <a:gd name="adj" fmla="val 27241"/>
            </a:avLst>
          </a:prstGeom>
          <a:noFill/>
          <a:ln w="28575">
            <a:solidFill>
              <a:srgbClr val="7030A0"/>
            </a:solidFill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lnSpc>
                <a:spcPct val="100000"/>
              </a:lnSpc>
              <a:buClr>
                <a:srgbClr val="9B2D1F"/>
              </a:buClr>
              <a:buSzPct val="85000"/>
            </a:pPr>
            <a:r>
              <a:rPr lang="en-GB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output signal</a:t>
            </a:r>
            <a:r>
              <a:rPr lang="en-GB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many other neurons, possibly including its input neurons </a:t>
            </a:r>
          </a:p>
          <a:p>
            <a:pPr marL="0" lvl="1" algn="ctr">
              <a:lnSpc>
                <a:spcPct val="100000"/>
              </a:lnSpc>
              <a:buClr>
                <a:srgbClr val="9B2D1F"/>
              </a:buClr>
              <a:buSzPct val="85000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network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994F2B-B763-48F4-A6CE-3C16BD5DA8BD}"/>
              </a:ext>
            </a:extLst>
          </p:cNvPr>
          <p:cNvSpPr txBox="1"/>
          <p:nvPr/>
        </p:nvSpPr>
        <p:spPr>
          <a:xfrm>
            <a:off x="182880" y="1005840"/>
            <a:ext cx="11868580" cy="130471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marR="921134" lvl="0" indent="-342900" algn="just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85000"/>
              <a:buFont typeface="Noto Sans Symbols"/>
              <a:buChar char="❑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 mathematical model of the neuron (called the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perceptron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 has been introduced in an effort to mimic our understanding of the functioning of the brain.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8610F-49C1-491B-8275-15CE78F49BB6}"/>
              </a:ext>
            </a:extLst>
          </p:cNvPr>
          <p:cNvSpPr txBox="1"/>
          <p:nvPr/>
        </p:nvSpPr>
        <p:spPr>
          <a:xfrm>
            <a:off x="8511038" y="2075131"/>
            <a:ext cx="2979109" cy="1191220"/>
          </a:xfrm>
          <a:prstGeom prst="roundRect">
            <a:avLst>
              <a:gd name="adj" fmla="val 39115"/>
            </a:avLst>
          </a:prstGeom>
          <a:noFill/>
          <a:ln w="28575">
            <a:solidFill>
              <a:srgbClr val="199819"/>
            </a:solidFill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lnSpc>
                <a:spcPct val="100000"/>
              </a:lnSpc>
              <a:spcAft>
                <a:spcPts val="1800"/>
              </a:spcAft>
              <a:buClr>
                <a:srgbClr val="9B2D1F"/>
              </a:buClr>
              <a:buSzPct val="85000"/>
            </a:pPr>
            <a:r>
              <a:rPr lang="en-GB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its internal state (</a:t>
            </a:r>
            <a:r>
              <a:rPr lang="en-GB" altLang="en-US" sz="2000" b="1" dirty="0">
                <a:solidFill>
                  <a:srgbClr val="1998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based on the current input.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94541D-AC32-4BE7-B02B-DF8DDA9DA56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10291887" y="4216519"/>
            <a:ext cx="1162595" cy="104486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C437C0-6DC4-4A7E-ACF4-A2F539A24E85}"/>
              </a:ext>
            </a:extLst>
          </p:cNvPr>
          <p:cNvCxnSpPr>
            <a:cxnSpLocks/>
          </p:cNvCxnSpPr>
          <p:nvPr/>
        </p:nvCxnSpPr>
        <p:spPr>
          <a:xfrm flipH="1">
            <a:off x="7427304" y="2709592"/>
            <a:ext cx="1083734" cy="637713"/>
          </a:xfrm>
          <a:prstGeom prst="straightConnector1">
            <a:avLst/>
          </a:prstGeom>
          <a:ln w="76200">
            <a:solidFill>
              <a:srgbClr val="1998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BF3AF3-27FF-4913-9F11-5DFF908FE48B}"/>
              </a:ext>
            </a:extLst>
          </p:cNvPr>
          <p:cNvCxnSpPr>
            <a:cxnSpLocks/>
          </p:cNvCxnSpPr>
          <p:nvPr/>
        </p:nvCxnSpPr>
        <p:spPr>
          <a:xfrm>
            <a:off x="1808466" y="3970297"/>
            <a:ext cx="1125028" cy="243549"/>
          </a:xfrm>
          <a:prstGeom prst="straightConnector1">
            <a:avLst/>
          </a:prstGeom>
          <a:ln w="76200">
            <a:solidFill>
              <a:srgbClr val="234C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ECB43BE8-58C8-419D-A042-0F1A859C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9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  <p:bldP spid="55" grpId="0" animBg="1"/>
      <p:bldP spid="57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2A7B6-0932-4EA9-9BF2-5F407B5648E2}"/>
              </a:ext>
            </a:extLst>
          </p:cNvPr>
          <p:cNvSpPr txBox="1"/>
          <p:nvPr/>
        </p:nvSpPr>
        <p:spPr>
          <a:xfrm>
            <a:off x="380707" y="1653901"/>
            <a:ext cx="2808782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sz="20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Dendrites: Input      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body: Processor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Synaptic</a:t>
            </a:r>
            <a:r>
              <a:rPr lang="en-GB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</a:t>
            </a:r>
            <a:r>
              <a:rPr lang="en-GB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sz="2000" b="1" dirty="0">
                <a:solidFill>
                  <a:srgbClr val="991A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Axon: Output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A9E705-9F52-4FA2-A78A-31F18D0BA169}"/>
              </a:ext>
            </a:extLst>
          </p:cNvPr>
          <p:cNvSpPr txBox="1"/>
          <p:nvPr/>
        </p:nvSpPr>
        <p:spPr>
          <a:xfrm>
            <a:off x="182880" y="1005840"/>
            <a:ext cx="11830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artificial neuron is an imitation of a human neuron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A452351-BFB1-4AA5-B85A-38DFF5BC5919}"/>
              </a:ext>
            </a:extLst>
          </p:cNvPr>
          <p:cNvSpPr/>
          <p:nvPr/>
        </p:nvSpPr>
        <p:spPr>
          <a:xfrm>
            <a:off x="6116151" y="3099663"/>
            <a:ext cx="1562100" cy="182167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CEE30A-2FDA-4850-A7D1-B9EC8B20B2F4}"/>
              </a:ext>
            </a:extLst>
          </p:cNvPr>
          <p:cNvCxnSpPr>
            <a:cxnSpLocks/>
          </p:cNvCxnSpPr>
          <p:nvPr/>
        </p:nvCxnSpPr>
        <p:spPr>
          <a:xfrm flipV="1">
            <a:off x="7679263" y="4032649"/>
            <a:ext cx="2364975" cy="1"/>
          </a:xfrm>
          <a:prstGeom prst="straightConnector1">
            <a:avLst/>
          </a:prstGeom>
          <a:ln w="57150">
            <a:solidFill>
              <a:srgbClr val="991A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B321029-8E19-4E46-9B7E-995A6EEDCB66}"/>
              </a:ext>
            </a:extLst>
          </p:cNvPr>
          <p:cNvSpPr txBox="1"/>
          <p:nvPr/>
        </p:nvSpPr>
        <p:spPr>
          <a:xfrm>
            <a:off x="8215075" y="3591649"/>
            <a:ext cx="1048685" cy="4258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991A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D8BB6C4-2F14-405E-B83C-850A58EEA017}"/>
              </a:ext>
            </a:extLst>
          </p:cNvPr>
          <p:cNvGrpSpPr/>
          <p:nvPr/>
        </p:nvGrpSpPr>
        <p:grpSpPr>
          <a:xfrm>
            <a:off x="2344117" y="2029078"/>
            <a:ext cx="3900737" cy="4520812"/>
            <a:chOff x="936097" y="1235883"/>
            <a:chExt cx="3900737" cy="452081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B7E1E31-6ED9-4A68-B909-02B5C4A5D6FE}"/>
                </a:ext>
              </a:extLst>
            </p:cNvPr>
            <p:cNvGrpSpPr/>
            <p:nvPr/>
          </p:nvGrpSpPr>
          <p:grpSpPr>
            <a:xfrm>
              <a:off x="936097" y="1235883"/>
              <a:ext cx="3900737" cy="4520812"/>
              <a:chOff x="936097" y="1235883"/>
              <a:chExt cx="3900737" cy="4520812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0FFF661-1318-4DCB-907B-2C8B99866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47" y="1281571"/>
                <a:ext cx="1975442" cy="1281456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D6A1EB6-6166-4BBE-AC43-F47D48305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9502" y="2421892"/>
                <a:ext cx="2059926" cy="830061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D85C737-343D-4F1F-B9BE-BF730C212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9847" y="3906231"/>
                <a:ext cx="1986987" cy="1837193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Left Brace 119">
                <a:extLst>
                  <a:ext uri="{FF2B5EF4-FFF2-40B4-BE49-F238E27FC236}">
                    <a16:creationId xmlns:a16="http://schemas.microsoft.com/office/drawing/2014/main" id="{F8DD4D78-06DB-4720-8018-309570AD8D4B}"/>
                  </a:ext>
                </a:extLst>
              </p:cNvPr>
              <p:cNvSpPr/>
              <p:nvPr/>
            </p:nvSpPr>
            <p:spPr>
              <a:xfrm>
                <a:off x="2039823" y="1235883"/>
                <a:ext cx="771525" cy="4520812"/>
              </a:xfrm>
              <a:prstGeom prst="leftBrace">
                <a:avLst>
                  <a:gd name="adj1" fmla="val 107098"/>
                  <a:gd name="adj2" fmla="val 5000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418CAFB-0E9A-4CA0-AEFA-D59E30D3D58E}"/>
                  </a:ext>
                </a:extLst>
              </p:cNvPr>
              <p:cNvSpPr txBox="1"/>
              <p:nvPr/>
            </p:nvSpPr>
            <p:spPr>
              <a:xfrm>
                <a:off x="936097" y="3217305"/>
                <a:ext cx="954108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en-US" sz="2400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Inputs</a:t>
                </a:r>
                <a:endParaRPr lang="en-US" dirty="0">
                  <a:solidFill>
                    <a:srgbClr val="234C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F33317D-469F-4891-B5A6-E0126D200829}"/>
                </a:ext>
              </a:extLst>
            </p:cNvPr>
            <p:cNvGrpSpPr/>
            <p:nvPr/>
          </p:nvGrpSpPr>
          <p:grpSpPr>
            <a:xfrm>
              <a:off x="2774245" y="3217305"/>
              <a:ext cx="168921" cy="1232175"/>
              <a:chOff x="2844907" y="3558650"/>
              <a:chExt cx="168921" cy="1232175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3BC6C74-A351-490F-AE0C-AC8F9A42F6EC}"/>
                  </a:ext>
                </a:extLst>
              </p:cNvPr>
              <p:cNvSpPr/>
              <p:nvPr/>
            </p:nvSpPr>
            <p:spPr>
              <a:xfrm>
                <a:off x="2844907" y="3558650"/>
                <a:ext cx="165806" cy="173583"/>
              </a:xfrm>
              <a:prstGeom prst="ellipse">
                <a:avLst/>
              </a:prstGeom>
              <a:solidFill>
                <a:srgbClr val="234C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D29EDA6-AECE-40DD-B306-420BE73B00EA}"/>
                  </a:ext>
                </a:extLst>
              </p:cNvPr>
              <p:cNvSpPr/>
              <p:nvPr/>
            </p:nvSpPr>
            <p:spPr>
              <a:xfrm>
                <a:off x="2844907" y="4053096"/>
                <a:ext cx="165806" cy="173583"/>
              </a:xfrm>
              <a:prstGeom prst="ellipse">
                <a:avLst/>
              </a:prstGeom>
              <a:solidFill>
                <a:srgbClr val="234C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F2CFC12-7277-4E2F-BC9F-052CAE274B77}"/>
                  </a:ext>
                </a:extLst>
              </p:cNvPr>
              <p:cNvSpPr/>
              <p:nvPr/>
            </p:nvSpPr>
            <p:spPr>
              <a:xfrm>
                <a:off x="2848022" y="4617242"/>
                <a:ext cx="165806" cy="173583"/>
              </a:xfrm>
              <a:prstGeom prst="ellipse">
                <a:avLst/>
              </a:prstGeom>
              <a:solidFill>
                <a:srgbClr val="234C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9CFB023-2626-4F81-A8A8-EF2B79FF842F}"/>
              </a:ext>
            </a:extLst>
          </p:cNvPr>
          <p:cNvSpPr txBox="1"/>
          <p:nvPr/>
        </p:nvSpPr>
        <p:spPr>
          <a:xfrm>
            <a:off x="6812608" y="5496469"/>
            <a:ext cx="490230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>
              <a:lnSpc>
                <a:spcPct val="100000"/>
              </a:lnSpc>
              <a:buClr>
                <a:srgbClr val="9B2D1F"/>
              </a:buClr>
              <a:buSzPct val="85000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Technically, artificial neurons </a:t>
            </a:r>
          </a:p>
          <a:p>
            <a:pPr marL="0" lvl="1">
              <a:lnSpc>
                <a:spcPct val="100000"/>
              </a:lnSpc>
              <a:buClr>
                <a:srgbClr val="9B2D1F"/>
              </a:buClr>
              <a:buSzPct val="85000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referred to as </a:t>
            </a:r>
            <a:r>
              <a:rPr lang="en-GB" altLang="en-US" sz="28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GB" altLang="en-US" sz="28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1F201EB5-BD2F-48D5-BF82-7FFBF8B3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Neuron (</a:t>
            </a:r>
            <a:r>
              <a:rPr lang="en-US" sz="4500" b="1" dirty="0">
                <a:solidFill>
                  <a:srgbClr val="FBF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0A9E705-9F52-4FA2-A78A-31F18D0BA169}"/>
                  </a:ext>
                </a:extLst>
              </p:cNvPr>
              <p:cNvSpPr txBox="1"/>
              <p:nvPr/>
            </p:nvSpPr>
            <p:spPr>
              <a:xfrm>
                <a:off x="220718" y="1034172"/>
                <a:ext cx="118307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buFont typeface="Times New Roman" panose="02020603050405020304" pitchFamily="18" charset="0"/>
                  <a:buNone/>
                </a:pPr>
                <a:r>
                  <a:rPr lang="en-GB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inputs (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GB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each of which has a different strength, i.e., a </a:t>
                </a:r>
                <a:r>
                  <a:rPr lang="en-GB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 </a:t>
                </a:r>
                <a14:m>
                  <m:oMath xmlns:m="http://schemas.openxmlformats.org/officeDocument/2006/math">
                    <m:r>
                      <a:rPr lang="en-GB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endParaRPr lang="en-GB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0A9E705-9F52-4FA2-A78A-31F18D0BA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" y="1034172"/>
                <a:ext cx="11830742" cy="523220"/>
              </a:xfrm>
              <a:prstGeom prst="rect">
                <a:avLst/>
              </a:prstGeom>
              <a:blipFill>
                <a:blip r:embed="rId3"/>
                <a:stretch>
                  <a:fillRect l="-103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3A452351-BFB1-4AA5-B85A-38DFF5BC5919}"/>
              </a:ext>
            </a:extLst>
          </p:cNvPr>
          <p:cNvSpPr/>
          <p:nvPr/>
        </p:nvSpPr>
        <p:spPr>
          <a:xfrm>
            <a:off x="6116151" y="3099663"/>
            <a:ext cx="1562100" cy="182167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CEE30A-2FDA-4850-A7D1-B9EC8B20B2F4}"/>
              </a:ext>
            </a:extLst>
          </p:cNvPr>
          <p:cNvCxnSpPr>
            <a:cxnSpLocks/>
          </p:cNvCxnSpPr>
          <p:nvPr/>
        </p:nvCxnSpPr>
        <p:spPr>
          <a:xfrm flipV="1">
            <a:off x="7679263" y="4032649"/>
            <a:ext cx="2364975" cy="1"/>
          </a:xfrm>
          <a:prstGeom prst="straightConnector1">
            <a:avLst/>
          </a:prstGeom>
          <a:ln w="57150">
            <a:solidFill>
              <a:srgbClr val="991A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D8BB6C4-2F14-405E-B83C-850A58EEA017}"/>
              </a:ext>
            </a:extLst>
          </p:cNvPr>
          <p:cNvGrpSpPr/>
          <p:nvPr/>
        </p:nvGrpSpPr>
        <p:grpSpPr>
          <a:xfrm>
            <a:off x="2824471" y="2074766"/>
            <a:ext cx="3420383" cy="4461853"/>
            <a:chOff x="1416451" y="1281571"/>
            <a:chExt cx="3420383" cy="4461853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B7E1E31-6ED9-4A68-B909-02B5C4A5D6FE}"/>
                </a:ext>
              </a:extLst>
            </p:cNvPr>
            <p:cNvGrpSpPr/>
            <p:nvPr/>
          </p:nvGrpSpPr>
          <p:grpSpPr>
            <a:xfrm>
              <a:off x="1416451" y="1281571"/>
              <a:ext cx="3420383" cy="4461853"/>
              <a:chOff x="1416451" y="1281571"/>
              <a:chExt cx="3420383" cy="4461853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0FFF661-1318-4DCB-907B-2C8B99866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47" y="1281571"/>
                <a:ext cx="1975442" cy="1281456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D6A1EB6-6166-4BBE-AC43-F47D48305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9502" y="2421892"/>
                <a:ext cx="2059926" cy="830061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D85C737-343D-4F1F-B9BE-BF730C212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9847" y="3906231"/>
                <a:ext cx="1986987" cy="1837193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418CAFB-0E9A-4CA0-AEFA-D59E30D3D58E}"/>
                  </a:ext>
                </a:extLst>
              </p:cNvPr>
              <p:cNvSpPr txBox="1"/>
              <p:nvPr/>
            </p:nvSpPr>
            <p:spPr>
              <a:xfrm rot="16200000">
                <a:off x="1170230" y="3361677"/>
                <a:ext cx="954108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en-US" sz="2400" dirty="0">
                    <a:solidFill>
                      <a:srgbClr val="234CF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Inputs</a:t>
                </a:r>
                <a:endParaRPr lang="en-US" dirty="0">
                  <a:solidFill>
                    <a:srgbClr val="234C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F33317D-469F-4891-B5A6-E0126D200829}"/>
                </a:ext>
              </a:extLst>
            </p:cNvPr>
            <p:cNvGrpSpPr/>
            <p:nvPr/>
          </p:nvGrpSpPr>
          <p:grpSpPr>
            <a:xfrm>
              <a:off x="2774245" y="3217305"/>
              <a:ext cx="168921" cy="1232175"/>
              <a:chOff x="2844907" y="3558650"/>
              <a:chExt cx="168921" cy="1232175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3BC6C74-A351-490F-AE0C-AC8F9A42F6EC}"/>
                  </a:ext>
                </a:extLst>
              </p:cNvPr>
              <p:cNvSpPr/>
              <p:nvPr/>
            </p:nvSpPr>
            <p:spPr>
              <a:xfrm>
                <a:off x="2844907" y="3558650"/>
                <a:ext cx="165806" cy="17358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D29EDA6-AECE-40DD-B306-420BE73B00EA}"/>
                  </a:ext>
                </a:extLst>
              </p:cNvPr>
              <p:cNvSpPr/>
              <p:nvPr/>
            </p:nvSpPr>
            <p:spPr>
              <a:xfrm>
                <a:off x="2844907" y="4053096"/>
                <a:ext cx="165806" cy="17358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F2CFC12-7277-4E2F-BC9F-052CAE274B77}"/>
                  </a:ext>
                </a:extLst>
              </p:cNvPr>
              <p:cNvSpPr/>
              <p:nvPr/>
            </p:nvSpPr>
            <p:spPr>
              <a:xfrm>
                <a:off x="2848022" y="4617242"/>
                <a:ext cx="165806" cy="17358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323541A-438D-4BED-BD85-55B920722CD7}"/>
              </a:ext>
            </a:extLst>
          </p:cNvPr>
          <p:cNvSpPr/>
          <p:nvPr/>
        </p:nvSpPr>
        <p:spPr>
          <a:xfrm rot="2159873">
            <a:off x="4922833" y="2407581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F1885C-1C70-493A-94B8-0526EF1ED7CD}"/>
              </a:ext>
            </a:extLst>
          </p:cNvPr>
          <p:cNvSpPr/>
          <p:nvPr/>
        </p:nvSpPr>
        <p:spPr>
          <a:xfrm rot="1473478">
            <a:off x="4728885" y="337711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A0CE6C-401B-48DC-8EDD-2C2229CD9A98}"/>
              </a:ext>
            </a:extLst>
          </p:cNvPr>
          <p:cNvSpPr/>
          <p:nvPr/>
        </p:nvSpPr>
        <p:spPr>
          <a:xfrm rot="19112108">
            <a:off x="4855293" y="5522847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BDAE8B-B184-481C-B03B-49EF4B5319BF}"/>
                  </a:ext>
                </a:extLst>
              </p:cNvPr>
              <p:cNvSpPr txBox="1"/>
              <p:nvPr/>
            </p:nvSpPr>
            <p:spPr>
              <a:xfrm>
                <a:off x="5245588" y="2014263"/>
                <a:ext cx="65107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BDAE8B-B184-481C-B03B-49EF4B53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588" y="2014263"/>
                <a:ext cx="651076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B256AC-2E83-4E07-BE5C-C370B9BF1618}"/>
                  </a:ext>
                </a:extLst>
              </p:cNvPr>
              <p:cNvSpPr txBox="1"/>
              <p:nvPr/>
            </p:nvSpPr>
            <p:spPr>
              <a:xfrm>
                <a:off x="4902831" y="3005799"/>
                <a:ext cx="65107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B256AC-2E83-4E07-BE5C-C370B9BF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831" y="3005799"/>
                <a:ext cx="651076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0F85E1-FCA8-4B9F-BA5A-91C66D65F00E}"/>
                  </a:ext>
                </a:extLst>
              </p:cNvPr>
              <p:cNvSpPr txBox="1"/>
              <p:nvPr/>
            </p:nvSpPr>
            <p:spPr>
              <a:xfrm>
                <a:off x="5338906" y="5512170"/>
                <a:ext cx="72321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0F85E1-FCA8-4B9F-BA5A-91C66D65F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906" y="5512170"/>
                <a:ext cx="7232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E3CF0B-A3AE-48E7-81F2-A6486A3B2749}"/>
                  </a:ext>
                </a:extLst>
              </p:cNvPr>
              <p:cNvSpPr txBox="1"/>
              <p:nvPr/>
            </p:nvSpPr>
            <p:spPr>
              <a:xfrm>
                <a:off x="3877705" y="5975624"/>
                <a:ext cx="65909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E3CF0B-A3AE-48E7-81F2-A6486A3B2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705" y="5975624"/>
                <a:ext cx="65909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2B96E-78C4-43A3-B864-D32C7FF2386A}"/>
                  </a:ext>
                </a:extLst>
              </p:cNvPr>
              <p:cNvSpPr txBox="1"/>
              <p:nvPr/>
            </p:nvSpPr>
            <p:spPr>
              <a:xfrm>
                <a:off x="3798819" y="2799422"/>
                <a:ext cx="58695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2B96E-78C4-43A3-B864-D32C7FF23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819" y="2799422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10C617-8310-4986-A37C-8B37E228BC00}"/>
                  </a:ext>
                </a:extLst>
              </p:cNvPr>
              <p:cNvSpPr txBox="1"/>
              <p:nvPr/>
            </p:nvSpPr>
            <p:spPr>
              <a:xfrm>
                <a:off x="4172786" y="1686876"/>
                <a:ext cx="58695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10C617-8310-4986-A37C-8B37E228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6" y="1686876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25F11B-1F8B-4C56-99E1-F3D7B0316C26}"/>
                  </a:ext>
                </a:extLst>
              </p:cNvPr>
              <p:cNvSpPr txBox="1"/>
              <p:nvPr/>
            </p:nvSpPr>
            <p:spPr>
              <a:xfrm>
                <a:off x="9077943" y="3565893"/>
                <a:ext cx="76065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rgbClr val="991A6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 sz="2400" b="1" i="1" dirty="0" smtClean="0">
                          <a:solidFill>
                            <a:srgbClr val="991A6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</m:oMath>
                  </m:oMathPara>
                </a14:m>
                <a:endParaRPr lang="en-US" dirty="0">
                  <a:solidFill>
                    <a:srgbClr val="991A6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25F11B-1F8B-4C56-99E1-F3D7B031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943" y="3565893"/>
                <a:ext cx="760656" cy="461665"/>
              </a:xfrm>
              <a:prstGeom prst="rect">
                <a:avLst/>
              </a:prstGeom>
              <a:blipFill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33E3927D-F3B4-4141-973C-997FDCA303F6}"/>
              </a:ext>
            </a:extLst>
          </p:cNvPr>
          <p:cNvSpPr/>
          <p:nvPr/>
        </p:nvSpPr>
        <p:spPr>
          <a:xfrm>
            <a:off x="3447843" y="2029078"/>
            <a:ext cx="771525" cy="4520812"/>
          </a:xfrm>
          <a:prstGeom prst="leftBrace">
            <a:avLst>
              <a:gd name="adj1" fmla="val 10709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4DE217-0C6C-45E3-B310-9EFBFC2FCC0B}"/>
              </a:ext>
            </a:extLst>
          </p:cNvPr>
          <p:cNvGrpSpPr/>
          <p:nvPr/>
        </p:nvGrpSpPr>
        <p:grpSpPr>
          <a:xfrm>
            <a:off x="6113834" y="3094753"/>
            <a:ext cx="1562100" cy="1821674"/>
            <a:chOff x="8093327" y="4289484"/>
            <a:chExt cx="1562100" cy="182167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ED25E2-B4CC-4318-BCCE-04CF3AFABDFC}"/>
                </a:ext>
              </a:extLst>
            </p:cNvPr>
            <p:cNvSpPr/>
            <p:nvPr/>
          </p:nvSpPr>
          <p:spPr>
            <a:xfrm>
              <a:off x="8093327" y="4289484"/>
              <a:ext cx="1562100" cy="182167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F008D32-8A79-41D5-AF46-6F11B4A85295}"/>
                </a:ext>
              </a:extLst>
            </p:cNvPr>
            <p:cNvCxnSpPr>
              <a:cxnSpLocks/>
            </p:cNvCxnSpPr>
            <p:nvPr/>
          </p:nvCxnSpPr>
          <p:spPr>
            <a:xfrm>
              <a:off x="8869020" y="4289484"/>
              <a:ext cx="0" cy="18216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04503C-0DB6-44B3-8B01-DE3F7C98FF99}"/>
                </a:ext>
              </a:extLst>
            </p:cNvPr>
            <p:cNvSpPr txBox="1"/>
            <p:nvPr/>
          </p:nvSpPr>
          <p:spPr>
            <a:xfrm rot="16200000">
              <a:off x="7883314" y="4987410"/>
              <a:ext cx="1316387" cy="425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 Unit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22A242-85AC-4418-9482-4FAE4D15BD76}"/>
                </a:ext>
              </a:extLst>
            </p:cNvPr>
            <p:cNvSpPr txBox="1"/>
            <p:nvPr/>
          </p:nvSpPr>
          <p:spPr>
            <a:xfrm rot="16200000">
              <a:off x="8503428" y="4987410"/>
              <a:ext cx="1420582" cy="425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1D8AED7-B3C9-4E82-96A9-415D256F8517}"/>
              </a:ext>
            </a:extLst>
          </p:cNvPr>
          <p:cNvSpPr txBox="1"/>
          <p:nvPr/>
        </p:nvSpPr>
        <p:spPr>
          <a:xfrm>
            <a:off x="7221030" y="1887020"/>
            <a:ext cx="4298329" cy="794147"/>
          </a:xfrm>
          <a:prstGeom prst="roundRect">
            <a:avLst>
              <a:gd name="adj" fmla="val 39115"/>
            </a:avLst>
          </a:prstGeom>
          <a:noFill/>
          <a:ln w="28575">
            <a:solidFill>
              <a:srgbClr val="199819"/>
            </a:solidFill>
          </a:ln>
        </p:spPr>
        <p:txBody>
          <a:bodyPr wrap="square" lIns="0" tIns="0" rIns="0" bIns="0">
            <a:spAutoFit/>
          </a:bodyPr>
          <a:lstStyle/>
          <a:p>
            <a:pPr marL="1198563" lvl="1" indent="-1198563">
              <a:lnSpc>
                <a:spcPct val="100000"/>
              </a:lnSpc>
              <a:spcAft>
                <a:spcPts val="1800"/>
              </a:spcAft>
              <a:buClr>
                <a:srgbClr val="9B2D1F"/>
              </a:buClr>
              <a:buSzPct val="85000"/>
            </a:pPr>
            <a:r>
              <a:rPr lang="en-GB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combined input must be above certain threshold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CD0B86-3D32-4D10-8ED4-D4001F4C37F0}"/>
              </a:ext>
            </a:extLst>
          </p:cNvPr>
          <p:cNvSpPr txBox="1"/>
          <p:nvPr/>
        </p:nvSpPr>
        <p:spPr>
          <a:xfrm>
            <a:off x="6067508" y="5260691"/>
            <a:ext cx="6138491" cy="1426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operations done by a 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</a:t>
            </a: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b="1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ultiply</a:t>
            </a: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inputs by the weights,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b="1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them up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b="1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heck</a:t>
            </a: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sum against the activation and get 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lide Number Placeholder 16">
            <a:extLst>
              <a:ext uri="{FF2B5EF4-FFF2-40B4-BE49-F238E27FC236}">
                <a16:creationId xmlns:a16="http://schemas.microsoft.com/office/drawing/2014/main" id="{E7724098-01F0-4DB5-A34B-4DAD00F5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0B45C9-06BC-4A5A-8E2C-7CC9118E8F5D}"/>
              </a:ext>
            </a:extLst>
          </p:cNvPr>
          <p:cNvSpPr txBox="1"/>
          <p:nvPr/>
        </p:nvSpPr>
        <p:spPr>
          <a:xfrm>
            <a:off x="281942" y="5257228"/>
            <a:ext cx="306875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buClr>
                <a:srgbClr val="9B2D1F"/>
              </a:buClr>
              <a:buSzPct val="85000"/>
            </a:pPr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Technically, artificial neurons are referred to as </a:t>
            </a:r>
            <a:r>
              <a:rPr lang="en-GB" alt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GB" altLang="en-US" sz="2600" b="1" dirty="0">
                <a:solidFill>
                  <a:srgbClr val="234CF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D105F-DEB8-4229-88EF-399D50DD1CB4}"/>
              </a:ext>
            </a:extLst>
          </p:cNvPr>
          <p:cNvSpPr txBox="1"/>
          <p:nvPr/>
        </p:nvSpPr>
        <p:spPr>
          <a:xfrm>
            <a:off x="8215075" y="3591649"/>
            <a:ext cx="1048685" cy="4258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991A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899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22" grpId="0" animBg="1"/>
      <p:bldP spid="24" grpId="0"/>
      <p:bldP spid="25" grpId="0"/>
      <p:bldP spid="26" grpId="0"/>
      <p:bldP spid="27" grpId="0"/>
      <p:bldP spid="28" grpId="0"/>
      <p:bldP spid="29" grpId="0"/>
      <p:bldP spid="34" grpId="0"/>
      <p:bldP spid="39" grpId="0" animBg="1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Neuron (</a:t>
            </a:r>
            <a:r>
              <a:rPr lang="en-US" sz="4500" b="1" dirty="0">
                <a:solidFill>
                  <a:srgbClr val="FBF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CEE30A-2FDA-4850-A7D1-B9EC8B20B2F4}"/>
              </a:ext>
            </a:extLst>
          </p:cNvPr>
          <p:cNvCxnSpPr>
            <a:cxnSpLocks/>
          </p:cNvCxnSpPr>
          <p:nvPr/>
        </p:nvCxnSpPr>
        <p:spPr>
          <a:xfrm flipV="1">
            <a:off x="6841320" y="3456330"/>
            <a:ext cx="2364975" cy="1"/>
          </a:xfrm>
          <a:prstGeom prst="straightConnector1">
            <a:avLst/>
          </a:prstGeom>
          <a:ln w="57150">
            <a:solidFill>
              <a:srgbClr val="991A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D8BB6C4-2F14-405E-B83C-850A58EEA017}"/>
              </a:ext>
            </a:extLst>
          </p:cNvPr>
          <p:cNvGrpSpPr/>
          <p:nvPr/>
        </p:nvGrpSpPr>
        <p:grpSpPr>
          <a:xfrm>
            <a:off x="1415151" y="1445401"/>
            <a:ext cx="2623371" cy="4165286"/>
            <a:chOff x="2563904" y="1238130"/>
            <a:chExt cx="2623371" cy="41652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B7E1E31-6ED9-4A68-B909-02B5C4A5D6FE}"/>
                </a:ext>
              </a:extLst>
            </p:cNvPr>
            <p:cNvGrpSpPr/>
            <p:nvPr/>
          </p:nvGrpSpPr>
          <p:grpSpPr>
            <a:xfrm>
              <a:off x="2563904" y="1238130"/>
              <a:ext cx="2623371" cy="4165286"/>
              <a:chOff x="2563904" y="1238130"/>
              <a:chExt cx="2623371" cy="4165286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0FFF661-1318-4DCB-907B-2C8B99866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8759" y="1238130"/>
                <a:ext cx="2439510" cy="1005471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D6A1EB6-6166-4BBE-AC43-F47D48305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3904" y="2455905"/>
                <a:ext cx="2119363" cy="562058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D85C737-343D-4F1F-B9BE-BF730C212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3779" y="4365127"/>
                <a:ext cx="2563496" cy="1038289"/>
              </a:xfrm>
              <a:prstGeom prst="straightConnector1">
                <a:avLst/>
              </a:prstGeom>
              <a:ln w="38100">
                <a:solidFill>
                  <a:srgbClr val="234C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F33317D-469F-4891-B5A6-E0126D200829}"/>
                </a:ext>
              </a:extLst>
            </p:cNvPr>
            <p:cNvGrpSpPr/>
            <p:nvPr/>
          </p:nvGrpSpPr>
          <p:grpSpPr>
            <a:xfrm>
              <a:off x="2917984" y="3210536"/>
              <a:ext cx="169221" cy="1259163"/>
              <a:chOff x="2988646" y="3551881"/>
              <a:chExt cx="169221" cy="1259163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3BC6C74-A351-490F-AE0C-AC8F9A42F6EC}"/>
                  </a:ext>
                </a:extLst>
              </p:cNvPr>
              <p:cNvSpPr/>
              <p:nvPr/>
            </p:nvSpPr>
            <p:spPr>
              <a:xfrm>
                <a:off x="2992061" y="3551881"/>
                <a:ext cx="165806" cy="17358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D29EDA6-AECE-40DD-B306-420BE73B00EA}"/>
                  </a:ext>
                </a:extLst>
              </p:cNvPr>
              <p:cNvSpPr/>
              <p:nvPr/>
            </p:nvSpPr>
            <p:spPr>
              <a:xfrm>
                <a:off x="2988646" y="4091478"/>
                <a:ext cx="165806" cy="17358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F2CFC12-7277-4E2F-BC9F-052CAE274B77}"/>
                  </a:ext>
                </a:extLst>
              </p:cNvPr>
              <p:cNvSpPr/>
              <p:nvPr/>
            </p:nvSpPr>
            <p:spPr>
              <a:xfrm>
                <a:off x="2988646" y="4637461"/>
                <a:ext cx="165806" cy="17358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323541A-438D-4BED-BD85-55B920722CD7}"/>
              </a:ext>
            </a:extLst>
          </p:cNvPr>
          <p:cNvSpPr/>
          <p:nvPr/>
        </p:nvSpPr>
        <p:spPr>
          <a:xfrm rot="2159873">
            <a:off x="2425079" y="1630843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F1885C-1C70-493A-94B8-0526EF1ED7CD}"/>
              </a:ext>
            </a:extLst>
          </p:cNvPr>
          <p:cNvSpPr/>
          <p:nvPr/>
        </p:nvSpPr>
        <p:spPr>
          <a:xfrm rot="1473478">
            <a:off x="2198811" y="2703493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A0CE6C-401B-48DC-8EDD-2C2229CD9A98}"/>
              </a:ext>
            </a:extLst>
          </p:cNvPr>
          <p:cNvSpPr/>
          <p:nvPr/>
        </p:nvSpPr>
        <p:spPr>
          <a:xfrm rot="19112108">
            <a:off x="2445853" y="4912248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BDAE8B-B184-481C-B03B-49EF4B5319BF}"/>
                  </a:ext>
                </a:extLst>
              </p:cNvPr>
              <p:cNvSpPr txBox="1"/>
              <p:nvPr/>
            </p:nvSpPr>
            <p:spPr>
              <a:xfrm>
                <a:off x="2820615" y="1464795"/>
                <a:ext cx="65107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BDAE8B-B184-481C-B03B-49EF4B53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615" y="1464795"/>
                <a:ext cx="65107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B256AC-2E83-4E07-BE5C-C370B9BF1618}"/>
                  </a:ext>
                </a:extLst>
              </p:cNvPr>
              <p:cNvSpPr txBox="1"/>
              <p:nvPr/>
            </p:nvSpPr>
            <p:spPr>
              <a:xfrm>
                <a:off x="2562770" y="2383210"/>
                <a:ext cx="65107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B256AC-2E83-4E07-BE5C-C370B9BF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770" y="2383210"/>
                <a:ext cx="65107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E3CF0B-A3AE-48E7-81F2-A6486A3B2749}"/>
                  </a:ext>
                </a:extLst>
              </p:cNvPr>
              <p:cNvSpPr txBox="1"/>
              <p:nvPr/>
            </p:nvSpPr>
            <p:spPr>
              <a:xfrm>
                <a:off x="430995" y="5504444"/>
                <a:ext cx="65909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E3CF0B-A3AE-48E7-81F2-A6486A3B2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95" y="5504444"/>
                <a:ext cx="65909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2B96E-78C4-43A3-B864-D32C7FF2386A}"/>
                  </a:ext>
                </a:extLst>
              </p:cNvPr>
              <p:cNvSpPr txBox="1"/>
              <p:nvPr/>
            </p:nvSpPr>
            <p:spPr>
              <a:xfrm>
                <a:off x="325826" y="2374622"/>
                <a:ext cx="58695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B2B96E-78C4-43A3-B864-D32C7FF23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26" y="2374622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10C617-8310-4986-A37C-8B37E228BC00}"/>
                  </a:ext>
                </a:extLst>
              </p:cNvPr>
              <p:cNvSpPr txBox="1"/>
              <p:nvPr/>
            </p:nvSpPr>
            <p:spPr>
              <a:xfrm>
                <a:off x="343730" y="1153380"/>
                <a:ext cx="58695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10C617-8310-4986-A37C-8B37E228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30" y="115338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54DE217-0C6C-45E3-B310-9EFBFC2FCC0B}"/>
              </a:ext>
            </a:extLst>
          </p:cNvPr>
          <p:cNvGrpSpPr/>
          <p:nvPr/>
        </p:nvGrpSpPr>
        <p:grpSpPr>
          <a:xfrm>
            <a:off x="3557061" y="1926460"/>
            <a:ext cx="3287618" cy="2992190"/>
            <a:chOff x="8093327" y="4289484"/>
            <a:chExt cx="1562100" cy="182167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ED25E2-B4CC-4318-BCCE-04CF3AFABDFC}"/>
                </a:ext>
              </a:extLst>
            </p:cNvPr>
            <p:cNvSpPr/>
            <p:nvPr/>
          </p:nvSpPr>
          <p:spPr>
            <a:xfrm>
              <a:off x="8093327" y="4289484"/>
              <a:ext cx="1562100" cy="182167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F008D32-8A79-41D5-AF46-6F11B4A85295}"/>
                </a:ext>
              </a:extLst>
            </p:cNvPr>
            <p:cNvCxnSpPr>
              <a:cxnSpLocks/>
            </p:cNvCxnSpPr>
            <p:nvPr/>
          </p:nvCxnSpPr>
          <p:spPr>
            <a:xfrm>
              <a:off x="8869020" y="4289484"/>
              <a:ext cx="0" cy="18216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4C001E6A-A42D-4DD6-B02C-087C8447A030}"/>
              </a:ext>
            </a:extLst>
          </p:cNvPr>
          <p:cNvSpPr/>
          <p:nvPr/>
        </p:nvSpPr>
        <p:spPr>
          <a:xfrm rot="2159873">
            <a:off x="1070403" y="1147413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5F8C15C-6B89-47FE-A952-9D5FB4CDC24F}"/>
              </a:ext>
            </a:extLst>
          </p:cNvPr>
          <p:cNvSpPr/>
          <p:nvPr/>
        </p:nvSpPr>
        <p:spPr>
          <a:xfrm rot="1473478">
            <a:off x="1070403" y="2400562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6EF1B17-9C1E-47B1-93F8-66027EB31906}"/>
              </a:ext>
            </a:extLst>
          </p:cNvPr>
          <p:cNvSpPr/>
          <p:nvPr/>
        </p:nvSpPr>
        <p:spPr>
          <a:xfrm rot="19112108">
            <a:off x="1070403" y="5460605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2D0438-9065-4350-B2D1-004FB5B8847E}"/>
                  </a:ext>
                </a:extLst>
              </p:cNvPr>
              <p:cNvSpPr txBox="1"/>
              <p:nvPr/>
            </p:nvSpPr>
            <p:spPr>
              <a:xfrm>
                <a:off x="4170331" y="2816893"/>
                <a:ext cx="989437" cy="12848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2D0438-9065-4350-B2D1-004FB5B88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31" y="2816893"/>
                <a:ext cx="989437" cy="1284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AFBE91-1CB0-4919-841B-29280DF976FC}"/>
                  </a:ext>
                </a:extLst>
              </p:cNvPr>
              <p:cNvSpPr txBox="1"/>
              <p:nvPr/>
            </p:nvSpPr>
            <p:spPr>
              <a:xfrm>
                <a:off x="5353122" y="3160945"/>
                <a:ext cx="1182183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AFBE91-1CB0-4919-841B-29280DF97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22" y="3160945"/>
                <a:ext cx="118218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F2C5612-5D97-460F-95AF-1347EB8D338C}"/>
              </a:ext>
            </a:extLst>
          </p:cNvPr>
          <p:cNvSpPr/>
          <p:nvPr/>
        </p:nvSpPr>
        <p:spPr>
          <a:xfrm rot="2159873">
            <a:off x="9218341" y="322773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FB2712-2240-4098-B7F4-56961C3D5874}"/>
                  </a:ext>
                </a:extLst>
              </p:cNvPr>
              <p:cNvSpPr txBox="1"/>
              <p:nvPr/>
            </p:nvSpPr>
            <p:spPr>
              <a:xfrm>
                <a:off x="4327693" y="4918650"/>
                <a:ext cx="1723805" cy="9326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FB2712-2240-4098-B7F4-56961C3D5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93" y="4918650"/>
                <a:ext cx="1723805" cy="9326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8F9E43-90A7-4BB3-BE2E-4F04F99E4E23}"/>
                  </a:ext>
                </a:extLst>
              </p:cNvPr>
              <p:cNvSpPr txBox="1"/>
              <p:nvPr/>
            </p:nvSpPr>
            <p:spPr>
              <a:xfrm>
                <a:off x="9651925" y="3133530"/>
                <a:ext cx="186422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8F9E43-90A7-4BB3-BE2E-4F04F99E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925" y="3133530"/>
                <a:ext cx="186422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2">
                <a:extLst>
                  <a:ext uri="{FF2B5EF4-FFF2-40B4-BE49-F238E27FC236}">
                    <a16:creationId xmlns:a16="http://schemas.microsoft.com/office/drawing/2014/main" id="{8D71B865-ACD2-4383-A2A2-01AE13532F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87561" y="4053178"/>
                <a:ext cx="4610158" cy="12475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91440" anchor="b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Perpetua" panose="02020502060401020303" pitchFamily="18" charset="0"/>
                    <a:cs typeface="HG Mincho Light J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5pPr>
                <a:lvl6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6pPr>
                <a:lvl7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7pPr>
                <a:lvl8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8pPr>
                <a:lvl9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rgbClr val="696464"/>
                  </a:buClr>
                </a:pPr>
                <a:r>
                  <a:rPr lang="en-GB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output (</a:t>
                </a:r>
                <a14:m>
                  <m:oMath xmlns:m="http://schemas.openxmlformats.org/officeDocument/2006/math">
                    <m:r>
                      <a:rPr lang="en-GB" altLang="en-US" sz="2400" b="1" i="1" dirty="0" smtClean="0">
                        <a:solidFill>
                          <a:srgbClr val="234CF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GB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a function of</a:t>
                </a:r>
                <a14:m>
                  <m:oMath xmlns:m="http://schemas.openxmlformats.org/officeDocument/2006/math">
                    <m:r>
                      <a:rPr lang="en-US" altLang="en-US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Clr>
                    <a:srgbClr val="696464"/>
                  </a:buClr>
                  <a:buFont typeface="Wingdings" panose="05000000000000000000" pitchFamily="2" charset="2"/>
                  <a:buChar char="Ø"/>
                </a:pPr>
                <a:r>
                  <a:rPr lang="en-GB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GB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Clr>
                    <a:srgbClr val="696464"/>
                  </a:buClr>
                  <a:buFont typeface="Wingdings" panose="05000000000000000000" pitchFamily="2" charset="2"/>
                  <a:buChar char="Ø"/>
                </a:pPr>
                <a:r>
                  <a:rPr lang="en-GB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 (</a:t>
                </a:r>
                <a14:m>
                  <m:oMath xmlns:m="http://schemas.openxmlformats.org/officeDocument/2006/math">
                    <m:r>
                      <a:rPr lang="en-GB" altLang="en-US" sz="2400" b="1" i="1" dirty="0" smtClean="0">
                        <a:solidFill>
                          <a:srgbClr val="234CF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en-GB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0" name="Text Box 2">
                <a:extLst>
                  <a:ext uri="{FF2B5EF4-FFF2-40B4-BE49-F238E27FC236}">
                    <a16:creationId xmlns:a16="http://schemas.microsoft.com/office/drawing/2014/main" id="{8D71B865-ACD2-4383-A2A2-01AE1353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7561" y="4053178"/>
                <a:ext cx="4610158" cy="1247586"/>
              </a:xfrm>
              <a:prstGeom prst="rect">
                <a:avLst/>
              </a:prstGeom>
              <a:blipFill>
                <a:blip r:embed="rId12"/>
                <a:stretch>
                  <a:fillRect l="-2116" t="-2927" b="-73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4AFDA4-AC72-4ADC-8AFD-4C7D32B46EC0}"/>
                  </a:ext>
                </a:extLst>
              </p:cNvPr>
              <p:cNvSpPr txBox="1"/>
              <p:nvPr/>
            </p:nvSpPr>
            <p:spPr>
              <a:xfrm>
                <a:off x="2653679" y="4440176"/>
                <a:ext cx="72321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4AFDA4-AC72-4ADC-8AFD-4C7D32B46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679" y="4440176"/>
                <a:ext cx="72321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lide Number Placeholder 16">
            <a:extLst>
              <a:ext uri="{FF2B5EF4-FFF2-40B4-BE49-F238E27FC236}">
                <a16:creationId xmlns:a16="http://schemas.microsoft.com/office/drawing/2014/main" id="{23CC6D1C-26FB-42AD-A056-9AAE91A7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4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7" y="183822"/>
            <a:ext cx="11830743" cy="768731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Neuron (</a:t>
            </a:r>
            <a:r>
              <a:rPr lang="en-US" sz="4500" b="1" dirty="0">
                <a:solidFill>
                  <a:srgbClr val="FBF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CEE30A-2FDA-4850-A7D1-B9EC8B20B2F4}"/>
              </a:ext>
            </a:extLst>
          </p:cNvPr>
          <p:cNvCxnSpPr>
            <a:cxnSpLocks/>
          </p:cNvCxnSpPr>
          <p:nvPr/>
        </p:nvCxnSpPr>
        <p:spPr>
          <a:xfrm flipV="1">
            <a:off x="6841320" y="3456330"/>
            <a:ext cx="2364975" cy="1"/>
          </a:xfrm>
          <a:prstGeom prst="straightConnector1">
            <a:avLst/>
          </a:prstGeom>
          <a:ln w="57150">
            <a:solidFill>
              <a:srgbClr val="991A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4DE217-0C6C-45E3-B310-9EFBFC2FCC0B}"/>
              </a:ext>
            </a:extLst>
          </p:cNvPr>
          <p:cNvGrpSpPr/>
          <p:nvPr/>
        </p:nvGrpSpPr>
        <p:grpSpPr>
          <a:xfrm>
            <a:off x="3557061" y="1926460"/>
            <a:ext cx="3287618" cy="2992190"/>
            <a:chOff x="8093327" y="4289484"/>
            <a:chExt cx="1562100" cy="182167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ED25E2-B4CC-4318-BCCE-04CF3AFABDFC}"/>
                </a:ext>
              </a:extLst>
            </p:cNvPr>
            <p:cNvSpPr/>
            <p:nvPr/>
          </p:nvSpPr>
          <p:spPr>
            <a:xfrm>
              <a:off x="8093327" y="4289484"/>
              <a:ext cx="1562100" cy="182167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F008D32-8A79-41D5-AF46-6F11B4A85295}"/>
                </a:ext>
              </a:extLst>
            </p:cNvPr>
            <p:cNvCxnSpPr>
              <a:cxnSpLocks/>
            </p:cNvCxnSpPr>
            <p:nvPr/>
          </p:nvCxnSpPr>
          <p:spPr>
            <a:xfrm>
              <a:off x="8869020" y="4289484"/>
              <a:ext cx="0" cy="18216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2D0438-9065-4350-B2D1-004FB5B8847E}"/>
                  </a:ext>
                </a:extLst>
              </p:cNvPr>
              <p:cNvSpPr txBox="1"/>
              <p:nvPr/>
            </p:nvSpPr>
            <p:spPr>
              <a:xfrm>
                <a:off x="4170331" y="2816893"/>
                <a:ext cx="989437" cy="12848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2D0438-9065-4350-B2D1-004FB5B88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31" y="2816893"/>
                <a:ext cx="989437" cy="1284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AFBE91-1CB0-4919-841B-29280DF976FC}"/>
                  </a:ext>
                </a:extLst>
              </p:cNvPr>
              <p:cNvSpPr txBox="1"/>
              <p:nvPr/>
            </p:nvSpPr>
            <p:spPr>
              <a:xfrm>
                <a:off x="5353122" y="3160945"/>
                <a:ext cx="1182183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AFBE91-1CB0-4919-841B-29280DF97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22" y="3160945"/>
                <a:ext cx="118218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F2C5612-5D97-460F-95AF-1347EB8D338C}"/>
              </a:ext>
            </a:extLst>
          </p:cNvPr>
          <p:cNvSpPr/>
          <p:nvPr/>
        </p:nvSpPr>
        <p:spPr>
          <a:xfrm rot="2159873">
            <a:off x="9218341" y="322773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8F9E43-90A7-4BB3-BE2E-4F04F99E4E23}"/>
                  </a:ext>
                </a:extLst>
              </p:cNvPr>
              <p:cNvSpPr txBox="1"/>
              <p:nvPr/>
            </p:nvSpPr>
            <p:spPr>
              <a:xfrm>
                <a:off x="9651925" y="3133530"/>
                <a:ext cx="186422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8F9E43-90A7-4BB3-BE2E-4F04F99E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925" y="3133530"/>
                <a:ext cx="186422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486B28-2AC1-4D0C-A423-E735261F797D}"/>
                  </a:ext>
                </a:extLst>
              </p:cNvPr>
              <p:cNvSpPr txBox="1"/>
              <p:nvPr/>
            </p:nvSpPr>
            <p:spPr>
              <a:xfrm>
                <a:off x="7068116" y="2173105"/>
                <a:ext cx="457060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en-US" sz="2400" b="1" i="1" dirty="0" smtClean="0">
                        <a:solidFill>
                          <a:srgbClr val="234CF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GB" altLang="en-US" sz="2400" b="1" i="1" dirty="0" smtClean="0">
                        <a:solidFill>
                          <a:srgbClr val="234CF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(∙)</m:t>
                    </m:r>
                  </m:oMath>
                </a14:m>
                <a:r>
                  <a:rPr lang="en-GB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How the combined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GB" altLang="en-US" sz="18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altLang="en-US" sz="2400" b="1" i="1" dirty="0">
                        <a:solidFill>
                          <a:srgbClr val="234CF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en-GB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	  are used to produce </a:t>
                </a:r>
                <a14:m>
                  <m:oMath xmlns:m="http://schemas.openxmlformats.org/officeDocument/2006/math">
                    <m:r>
                      <a:rPr lang="en-GB" altLang="en-US" sz="2400" b="1" i="1" dirty="0">
                        <a:solidFill>
                          <a:srgbClr val="234CF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486B28-2AC1-4D0C-A423-E735261F7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16" y="2173105"/>
                <a:ext cx="4570604" cy="830997"/>
              </a:xfrm>
              <a:prstGeom prst="rect">
                <a:avLst/>
              </a:prstGeom>
              <a:blipFill>
                <a:blip r:embed="rId12"/>
                <a:stretch>
                  <a:fillRect l="-1067" t="-5839" b="-14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85EA990-82F4-4BD2-B905-4813BA1688D8}"/>
              </a:ext>
            </a:extLst>
          </p:cNvPr>
          <p:cNvGrpSpPr/>
          <p:nvPr/>
        </p:nvGrpSpPr>
        <p:grpSpPr>
          <a:xfrm>
            <a:off x="325826" y="1147413"/>
            <a:ext cx="3712696" cy="4818696"/>
            <a:chOff x="325826" y="1147413"/>
            <a:chExt cx="3712696" cy="4818696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D8BB6C4-2F14-405E-B83C-850A58EEA017}"/>
                </a:ext>
              </a:extLst>
            </p:cNvPr>
            <p:cNvGrpSpPr/>
            <p:nvPr/>
          </p:nvGrpSpPr>
          <p:grpSpPr>
            <a:xfrm>
              <a:off x="1415151" y="1445401"/>
              <a:ext cx="2623371" cy="4165286"/>
              <a:chOff x="2563904" y="1238130"/>
              <a:chExt cx="2623371" cy="4165286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B7E1E31-6ED9-4A68-B909-02B5C4A5D6FE}"/>
                  </a:ext>
                </a:extLst>
              </p:cNvPr>
              <p:cNvGrpSpPr/>
              <p:nvPr/>
            </p:nvGrpSpPr>
            <p:grpSpPr>
              <a:xfrm>
                <a:off x="2563904" y="1238130"/>
                <a:ext cx="2623371" cy="4165286"/>
                <a:chOff x="2563904" y="1238130"/>
                <a:chExt cx="2623371" cy="4165286"/>
              </a:xfrm>
            </p:grpSpPr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70FFF661-1318-4DCB-907B-2C8B99866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8759" y="1238130"/>
                  <a:ext cx="2439510" cy="1005471"/>
                </a:xfrm>
                <a:prstGeom prst="straightConnector1">
                  <a:avLst/>
                </a:prstGeom>
                <a:ln w="38100">
                  <a:solidFill>
                    <a:srgbClr val="234CF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4D6A1EB6-6166-4BBE-AC43-F47D48305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3904" y="2455905"/>
                  <a:ext cx="2119363" cy="562058"/>
                </a:xfrm>
                <a:prstGeom prst="straightConnector1">
                  <a:avLst/>
                </a:prstGeom>
                <a:ln w="38100">
                  <a:solidFill>
                    <a:srgbClr val="234CF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4D85C737-343D-4F1F-B9BE-BF730C2129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23779" y="4365127"/>
                  <a:ext cx="2563496" cy="1038289"/>
                </a:xfrm>
                <a:prstGeom prst="straightConnector1">
                  <a:avLst/>
                </a:prstGeom>
                <a:ln w="38100">
                  <a:solidFill>
                    <a:srgbClr val="234CF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8F33317D-469F-4891-B5A6-E0126D200829}"/>
                  </a:ext>
                </a:extLst>
              </p:cNvPr>
              <p:cNvGrpSpPr/>
              <p:nvPr/>
            </p:nvGrpSpPr>
            <p:grpSpPr>
              <a:xfrm>
                <a:off x="2917984" y="3210536"/>
                <a:ext cx="169221" cy="1259163"/>
                <a:chOff x="2988646" y="3551881"/>
                <a:chExt cx="169221" cy="1259163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3BC6C74-A351-490F-AE0C-AC8F9A42F6EC}"/>
                    </a:ext>
                  </a:extLst>
                </p:cNvPr>
                <p:cNvSpPr/>
                <p:nvPr/>
              </p:nvSpPr>
              <p:spPr>
                <a:xfrm>
                  <a:off x="2992061" y="3551881"/>
                  <a:ext cx="165806" cy="173583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9D29EDA6-AECE-40DD-B306-420BE73B00EA}"/>
                    </a:ext>
                  </a:extLst>
                </p:cNvPr>
                <p:cNvSpPr/>
                <p:nvPr/>
              </p:nvSpPr>
              <p:spPr>
                <a:xfrm>
                  <a:off x="2988646" y="4091478"/>
                  <a:ext cx="165806" cy="173583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8F2CFC12-7277-4E2F-BC9F-052CAE274B77}"/>
                    </a:ext>
                  </a:extLst>
                </p:cNvPr>
                <p:cNvSpPr/>
                <p:nvPr/>
              </p:nvSpPr>
              <p:spPr>
                <a:xfrm>
                  <a:off x="2988646" y="4637461"/>
                  <a:ext cx="165806" cy="173583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323541A-438D-4BED-BD85-55B920722CD7}"/>
                </a:ext>
              </a:extLst>
            </p:cNvPr>
            <p:cNvSpPr/>
            <p:nvPr/>
          </p:nvSpPr>
          <p:spPr>
            <a:xfrm rot="2159873">
              <a:off x="2425079" y="163084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0F1885C-1C70-493A-94B8-0526EF1ED7CD}"/>
                </a:ext>
              </a:extLst>
            </p:cNvPr>
            <p:cNvSpPr/>
            <p:nvPr/>
          </p:nvSpPr>
          <p:spPr>
            <a:xfrm rot="1473478">
              <a:off x="2198811" y="270349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A0CE6C-401B-48DC-8EDD-2C2229CD9A98}"/>
                </a:ext>
              </a:extLst>
            </p:cNvPr>
            <p:cNvSpPr/>
            <p:nvPr/>
          </p:nvSpPr>
          <p:spPr>
            <a:xfrm rot="19112108">
              <a:off x="2445853" y="49122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BDAE8B-B184-481C-B03B-49EF4B5319BF}"/>
                    </a:ext>
                  </a:extLst>
                </p:cNvPr>
                <p:cNvSpPr txBox="1"/>
                <p:nvPr/>
              </p:nvSpPr>
              <p:spPr>
                <a:xfrm>
                  <a:off x="2820615" y="146479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BDAE8B-B184-481C-B03B-49EF4B531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615" y="1464795"/>
                  <a:ext cx="651076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AB256AC-2E83-4E07-BE5C-C370B9BF1618}"/>
                    </a:ext>
                  </a:extLst>
                </p:cNvPr>
                <p:cNvSpPr txBox="1"/>
                <p:nvPr/>
              </p:nvSpPr>
              <p:spPr>
                <a:xfrm>
                  <a:off x="2562770" y="2383210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AB256AC-2E83-4E07-BE5C-C370B9BF1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770" y="2383210"/>
                  <a:ext cx="651076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E3CF0B-A3AE-48E7-81F2-A6486A3B2749}"/>
                    </a:ext>
                  </a:extLst>
                </p:cNvPr>
                <p:cNvSpPr txBox="1"/>
                <p:nvPr/>
              </p:nvSpPr>
              <p:spPr>
                <a:xfrm>
                  <a:off x="430995" y="5504444"/>
                  <a:ext cx="659090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E3CF0B-A3AE-48E7-81F2-A6486A3B2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95" y="5504444"/>
                  <a:ext cx="659090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2B96E-78C4-43A3-B864-D32C7FF2386A}"/>
                    </a:ext>
                  </a:extLst>
                </p:cNvPr>
                <p:cNvSpPr txBox="1"/>
                <p:nvPr/>
              </p:nvSpPr>
              <p:spPr>
                <a:xfrm>
                  <a:off x="325826" y="2374622"/>
                  <a:ext cx="586956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2B96E-78C4-43A3-B864-D32C7FF2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26" y="2374622"/>
                  <a:ext cx="586956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10C617-8310-4986-A37C-8B37E228BC00}"/>
                    </a:ext>
                  </a:extLst>
                </p:cNvPr>
                <p:cNvSpPr txBox="1"/>
                <p:nvPr/>
              </p:nvSpPr>
              <p:spPr>
                <a:xfrm>
                  <a:off x="343730" y="1153380"/>
                  <a:ext cx="586956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10C617-8310-4986-A37C-8B37E228B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730" y="1153380"/>
                  <a:ext cx="586956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C001E6A-A42D-4DD6-B02C-087C8447A030}"/>
                </a:ext>
              </a:extLst>
            </p:cNvPr>
            <p:cNvSpPr/>
            <p:nvPr/>
          </p:nvSpPr>
          <p:spPr>
            <a:xfrm rot="2159873">
              <a:off x="1070403" y="1147413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5F8C15C-6B89-47FE-A952-9D5FB4CDC24F}"/>
                </a:ext>
              </a:extLst>
            </p:cNvPr>
            <p:cNvSpPr/>
            <p:nvPr/>
          </p:nvSpPr>
          <p:spPr>
            <a:xfrm rot="1473478">
              <a:off x="1070403" y="2400562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EF1B17-9C1E-47B1-93F8-66027EB31906}"/>
                </a:ext>
              </a:extLst>
            </p:cNvPr>
            <p:cNvSpPr/>
            <p:nvPr/>
          </p:nvSpPr>
          <p:spPr>
            <a:xfrm rot="19112108">
              <a:off x="1070403" y="5460605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D4AFDA4-AC72-4ADC-8AFD-4C7D32B46EC0}"/>
                    </a:ext>
                  </a:extLst>
                </p:cNvPr>
                <p:cNvSpPr txBox="1"/>
                <p:nvPr/>
              </p:nvSpPr>
              <p:spPr>
                <a:xfrm>
                  <a:off x="2653679" y="4440176"/>
                  <a:ext cx="724814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D4AFDA4-AC72-4ADC-8AFD-4C7D32B46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679" y="4440176"/>
                  <a:ext cx="72481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1CA2F80-D70C-41F5-B662-21277A0BAC0C}"/>
              </a:ext>
            </a:extLst>
          </p:cNvPr>
          <p:cNvSpPr txBox="1"/>
          <p:nvPr/>
        </p:nvSpPr>
        <p:spPr>
          <a:xfrm>
            <a:off x="178559" y="6079466"/>
            <a:ext cx="11915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b="1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bias value </a:t>
            </a:r>
            <a:r>
              <a:rPr lang="en-US" sz="2200" b="1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sz="2200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important to</a:t>
            </a:r>
            <a:r>
              <a:rPr lang="en-US" sz="2200" b="1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full control </a:t>
            </a:r>
            <a:r>
              <a:rPr lang="en-US" sz="2200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r>
              <a:rPr lang="en-US" sz="2200" b="1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(i.e., the output) </a:t>
            </a:r>
            <a:r>
              <a:rPr lang="en-US" sz="2200" b="0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successful learning. This </a:t>
            </a:r>
            <a:r>
              <a:rPr lang="en-US" sz="2200" dirty="0">
                <a:solidFill>
                  <a:srgbClr val="2326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200" b="0" i="0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sort of </a:t>
            </a:r>
            <a:r>
              <a:rPr lang="en-US" sz="2200" b="1" i="0" u="sng" dirty="0">
                <a:solidFill>
                  <a:srgbClr val="2326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en-US" sz="2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213757-B777-4C38-9B96-25BA692F030F}"/>
              </a:ext>
            </a:extLst>
          </p:cNvPr>
          <p:cNvGrpSpPr/>
          <p:nvPr/>
        </p:nvGrpSpPr>
        <p:grpSpPr>
          <a:xfrm>
            <a:off x="6066019" y="4236708"/>
            <a:ext cx="2560320" cy="1920240"/>
            <a:chOff x="6953426" y="3723164"/>
            <a:chExt cx="2560320" cy="192024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0121C0C-3695-40CA-B858-DEA94C826B75}"/>
                </a:ext>
              </a:extLst>
            </p:cNvPr>
            <p:cNvGrpSpPr/>
            <p:nvPr/>
          </p:nvGrpSpPr>
          <p:grpSpPr>
            <a:xfrm>
              <a:off x="6953426" y="3723164"/>
              <a:ext cx="2560320" cy="1920240"/>
              <a:chOff x="8701721" y="4143907"/>
              <a:chExt cx="1811514" cy="1427955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12AC82A-0CF4-46A3-ACB2-4119FB9D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9610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EF839C8-DE3A-4BCB-A82C-CBB75C3C18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124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2A954D0-A0C6-4BEF-B926-E7E2541CC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5726" y="5080946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1CFB963-B871-4B99-B814-92F3B9A8BBCC}"/>
                  </a:ext>
                </a:extLst>
              </p:cNvPr>
              <p:cNvSpPr txBox="1"/>
              <p:nvPr/>
            </p:nvSpPr>
            <p:spPr>
              <a:xfrm>
                <a:off x="9655565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1883507-CEFC-47E1-B39D-6B2F3F120BA7}"/>
                  </a:ext>
                </a:extLst>
              </p:cNvPr>
              <p:cNvSpPr txBox="1"/>
              <p:nvPr/>
            </p:nvSpPr>
            <p:spPr>
              <a:xfrm>
                <a:off x="9991591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A7B7A92-5C6C-4FC9-A315-547EF6901B3B}"/>
                  </a:ext>
                </a:extLst>
              </p:cNvPr>
              <p:cNvGrpSpPr/>
              <p:nvPr/>
            </p:nvGrpSpPr>
            <p:grpSpPr>
              <a:xfrm>
                <a:off x="8701721" y="4143907"/>
                <a:ext cx="1811514" cy="1427955"/>
                <a:chOff x="5263233" y="3944660"/>
                <a:chExt cx="1811514" cy="1427955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DDC3DE0-536D-4254-B7A7-DDA4EAAB3042}"/>
                    </a:ext>
                  </a:extLst>
                </p:cNvPr>
                <p:cNvCxnSpPr/>
                <p:nvPr/>
              </p:nvCxnSpPr>
              <p:spPr>
                <a:xfrm>
                  <a:off x="5791200" y="3944660"/>
                  <a:ext cx="0" cy="14279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4F01B21-CF7C-4E16-97FD-7891797A2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168990" y="4052865"/>
                  <a:ext cx="0" cy="18115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C1C873-B637-4E64-8438-CF11FE378C6C}"/>
                  </a:ext>
                </a:extLst>
              </p:cNvPr>
              <p:cNvSpPr txBox="1"/>
              <p:nvPr/>
            </p:nvSpPr>
            <p:spPr>
              <a:xfrm>
                <a:off x="9367707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FF6DC08-D85B-4D5D-8381-8485F8100929}"/>
                  </a:ext>
                </a:extLst>
              </p:cNvPr>
              <p:cNvSpPr txBox="1"/>
              <p:nvPr/>
            </p:nvSpPr>
            <p:spPr>
              <a:xfrm>
                <a:off x="8921268" y="422580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3879C2D-BBD4-40DE-89A1-AA1725D7929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0126" y="4313925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9A4A82-298C-4BDA-B0B5-CB040C83AF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570507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F2C3439-1710-4FDB-9AB1-874926CF68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840182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F4BBCD-A9AD-4B58-93E9-DEDAEDDCC905}"/>
                  </a:ext>
                </a:extLst>
              </p:cNvPr>
              <p:cNvSpPr txBox="1"/>
              <p:nvPr/>
            </p:nvSpPr>
            <p:spPr>
              <a:xfrm>
                <a:off x="8921268" y="4765146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7C32CCC-4382-4ADF-8ACF-8C72D0ADE73A}"/>
                  </a:ext>
                </a:extLst>
              </p:cNvPr>
              <p:cNvSpPr txBox="1"/>
              <p:nvPr/>
            </p:nvSpPr>
            <p:spPr>
              <a:xfrm>
                <a:off x="8921268" y="449547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1073693-F938-4530-A585-CE3FF3386D8F}"/>
                </a:ext>
              </a:extLst>
            </p:cNvPr>
            <p:cNvGrpSpPr/>
            <p:nvPr/>
          </p:nvGrpSpPr>
          <p:grpSpPr>
            <a:xfrm>
              <a:off x="7809780" y="4002450"/>
              <a:ext cx="1012452" cy="976925"/>
              <a:chOff x="7809780" y="4002450"/>
              <a:chExt cx="1012452" cy="9769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BFDEA9-5AFE-4949-98B4-83357FA8D06D}"/>
                  </a:ext>
                </a:extLst>
              </p:cNvPr>
              <p:cNvSpPr/>
              <p:nvPr/>
            </p:nvSpPr>
            <p:spPr>
              <a:xfrm>
                <a:off x="7887239" y="4002450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D08A4DA-68EA-4326-A434-1194C6082F7E}"/>
                  </a:ext>
                </a:extLst>
              </p:cNvPr>
              <p:cNvSpPr/>
              <p:nvPr/>
            </p:nvSpPr>
            <p:spPr>
              <a:xfrm>
                <a:off x="7924555" y="4334594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D80599E-FAD0-4BC5-A460-2A04855CA6A6}"/>
                  </a:ext>
                </a:extLst>
              </p:cNvPr>
              <p:cNvSpPr/>
              <p:nvPr/>
            </p:nvSpPr>
            <p:spPr>
              <a:xfrm>
                <a:off x="8184665" y="4099288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2EADEC5-DC62-4057-A10E-7CEDB48D3991}"/>
                  </a:ext>
                </a:extLst>
              </p:cNvPr>
              <p:cNvSpPr/>
              <p:nvPr/>
            </p:nvSpPr>
            <p:spPr>
              <a:xfrm>
                <a:off x="7809780" y="4602724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7BC7231-3395-4027-B33D-2A0A7AB3DC7E}"/>
                  </a:ext>
                </a:extLst>
              </p:cNvPr>
              <p:cNvSpPr/>
              <p:nvPr/>
            </p:nvSpPr>
            <p:spPr>
              <a:xfrm>
                <a:off x="8623400" y="4230098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9DEEEB3-9644-4775-B2E3-BCBB1B6E67F8}"/>
                  </a:ext>
                </a:extLst>
              </p:cNvPr>
              <p:cNvSpPr/>
              <p:nvPr/>
            </p:nvSpPr>
            <p:spPr>
              <a:xfrm>
                <a:off x="8048097" y="4839300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0DFA7A4-9D5F-47A2-A896-673DB89C0A09}"/>
                  </a:ext>
                </a:extLst>
              </p:cNvPr>
              <p:cNvSpPr/>
              <p:nvPr/>
            </p:nvSpPr>
            <p:spPr>
              <a:xfrm>
                <a:off x="8462234" y="4645738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6ED3C95-2675-4ABE-B471-6589652EC070}"/>
                  </a:ext>
                </a:extLst>
              </p:cNvPr>
              <p:cNvSpPr/>
              <p:nvPr/>
            </p:nvSpPr>
            <p:spPr>
              <a:xfrm>
                <a:off x="8685664" y="4842807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CBAFE88-D532-4BFC-8561-064E309A698D}"/>
              </a:ext>
            </a:extLst>
          </p:cNvPr>
          <p:cNvGrpSpPr/>
          <p:nvPr/>
        </p:nvGrpSpPr>
        <p:grpSpPr>
          <a:xfrm>
            <a:off x="8658262" y="4224432"/>
            <a:ext cx="2560320" cy="1920240"/>
            <a:chOff x="6953426" y="3723164"/>
            <a:chExt cx="2560320" cy="192024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CD298D0-0938-4F5B-8CFE-B19BC3FC6EB5}"/>
                </a:ext>
              </a:extLst>
            </p:cNvPr>
            <p:cNvGrpSpPr/>
            <p:nvPr/>
          </p:nvGrpSpPr>
          <p:grpSpPr>
            <a:xfrm>
              <a:off x="6953426" y="3723164"/>
              <a:ext cx="2560320" cy="1920240"/>
              <a:chOff x="8701721" y="4143907"/>
              <a:chExt cx="1811514" cy="1427955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D488F67-DF42-4A17-9716-7639A8174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9610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632ADAA-72FB-42F0-8091-295C4471A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124" y="5090390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1AC7553-0C3E-4D1D-9872-02FBBAC65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5726" y="5080946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8A8800-DBD3-447D-A69E-F613DF0E7479}"/>
                  </a:ext>
                </a:extLst>
              </p:cNvPr>
              <p:cNvSpPr txBox="1"/>
              <p:nvPr/>
            </p:nvSpPr>
            <p:spPr>
              <a:xfrm>
                <a:off x="9655565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5454BD4-863E-4A90-A2BF-27BEA97F5C4C}"/>
                  </a:ext>
                </a:extLst>
              </p:cNvPr>
              <p:cNvSpPr txBox="1"/>
              <p:nvPr/>
            </p:nvSpPr>
            <p:spPr>
              <a:xfrm>
                <a:off x="9991591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5423B40-2021-41D6-A260-AB7910A28EEF}"/>
                  </a:ext>
                </a:extLst>
              </p:cNvPr>
              <p:cNvGrpSpPr/>
              <p:nvPr/>
            </p:nvGrpSpPr>
            <p:grpSpPr>
              <a:xfrm>
                <a:off x="8701721" y="4143907"/>
                <a:ext cx="1811514" cy="1427955"/>
                <a:chOff x="5263233" y="3944660"/>
                <a:chExt cx="1811514" cy="1427955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10ACFBF9-864C-487C-B984-D28AA9A065E5}"/>
                    </a:ext>
                  </a:extLst>
                </p:cNvPr>
                <p:cNvCxnSpPr/>
                <p:nvPr/>
              </p:nvCxnSpPr>
              <p:spPr>
                <a:xfrm>
                  <a:off x="5791200" y="3944660"/>
                  <a:ext cx="0" cy="14279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DABD38B8-3A65-4AEF-8CF2-142360057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168990" y="4052865"/>
                  <a:ext cx="0" cy="18115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AD49083-C85D-4C90-AF2E-3F476E6B61CB}"/>
                  </a:ext>
                </a:extLst>
              </p:cNvPr>
              <p:cNvSpPr txBox="1"/>
              <p:nvPr/>
            </p:nvSpPr>
            <p:spPr>
              <a:xfrm>
                <a:off x="9367707" y="516335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7642C1A-193C-4891-A813-750D97E969D5}"/>
                  </a:ext>
                </a:extLst>
              </p:cNvPr>
              <p:cNvSpPr txBox="1"/>
              <p:nvPr/>
            </p:nvSpPr>
            <p:spPr>
              <a:xfrm>
                <a:off x="8921268" y="422580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228CEDB-7D49-4D16-A862-93DB69A411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0126" y="4313925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CA5A31C-42ED-4149-94C4-56E6AF0E1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570507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73D652E-BCD6-41FC-9037-F744302102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29688" y="4840182"/>
                <a:ext cx="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355739-206D-4020-B774-95755F0DF970}"/>
                  </a:ext>
                </a:extLst>
              </p:cNvPr>
              <p:cNvSpPr txBox="1"/>
              <p:nvPr/>
            </p:nvSpPr>
            <p:spPr>
              <a:xfrm>
                <a:off x="8921268" y="4765146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4D24A-8BE1-470D-A5FB-801CA6154D61}"/>
                  </a:ext>
                </a:extLst>
              </p:cNvPr>
              <p:cNvSpPr txBox="1"/>
              <p:nvPr/>
            </p:nvSpPr>
            <p:spPr>
              <a:xfrm>
                <a:off x="8921268" y="449547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ACC25C7-3DC8-449F-AFD1-2DE66FCF8BD6}"/>
                </a:ext>
              </a:extLst>
            </p:cNvPr>
            <p:cNvGrpSpPr/>
            <p:nvPr/>
          </p:nvGrpSpPr>
          <p:grpSpPr>
            <a:xfrm>
              <a:off x="7744752" y="3736344"/>
              <a:ext cx="1077480" cy="1243031"/>
              <a:chOff x="7744752" y="3736344"/>
              <a:chExt cx="1077480" cy="12430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BD051C0-1920-4FE7-9885-B49538E8D3E2}"/>
                  </a:ext>
                </a:extLst>
              </p:cNvPr>
              <p:cNvSpPr/>
              <p:nvPr/>
            </p:nvSpPr>
            <p:spPr>
              <a:xfrm>
                <a:off x="7813036" y="3736344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D556CC3-B8A5-4773-BAC5-D88A2A4DF9F5}"/>
                  </a:ext>
                </a:extLst>
              </p:cNvPr>
              <p:cNvSpPr/>
              <p:nvPr/>
            </p:nvSpPr>
            <p:spPr>
              <a:xfrm>
                <a:off x="7869152" y="4049502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7F5A6B4-EAFF-46B1-84B6-9EEF3157895C}"/>
                  </a:ext>
                </a:extLst>
              </p:cNvPr>
              <p:cNvSpPr/>
              <p:nvPr/>
            </p:nvSpPr>
            <p:spPr>
              <a:xfrm>
                <a:off x="8249068" y="3783760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BAA7FAD-0991-45B6-92EA-B1ACC57BE346}"/>
                  </a:ext>
                </a:extLst>
              </p:cNvPr>
              <p:cNvSpPr/>
              <p:nvPr/>
            </p:nvSpPr>
            <p:spPr>
              <a:xfrm>
                <a:off x="7744752" y="4259575"/>
                <a:ext cx="136568" cy="136568"/>
              </a:xfrm>
              <a:prstGeom prst="ellipse">
                <a:avLst/>
              </a:prstGeom>
              <a:solidFill>
                <a:srgbClr val="234CF9"/>
              </a:solidFill>
              <a:ln>
                <a:solidFill>
                  <a:srgbClr val="234C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4BE155A-B388-4916-B75F-C560A259F1BB}"/>
                  </a:ext>
                </a:extLst>
              </p:cNvPr>
              <p:cNvSpPr/>
              <p:nvPr/>
            </p:nvSpPr>
            <p:spPr>
              <a:xfrm>
                <a:off x="8358829" y="4486593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DB32A43-64A0-4224-9AEF-377926A95A7B}"/>
                  </a:ext>
                </a:extLst>
              </p:cNvPr>
              <p:cNvSpPr/>
              <p:nvPr/>
            </p:nvSpPr>
            <p:spPr>
              <a:xfrm>
                <a:off x="7932308" y="4586565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2C5EEC6-DB20-4D5A-9AB2-05D9E326AD10}"/>
                  </a:ext>
                </a:extLst>
              </p:cNvPr>
              <p:cNvSpPr/>
              <p:nvPr/>
            </p:nvSpPr>
            <p:spPr>
              <a:xfrm>
                <a:off x="8157748" y="4186985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3504E02-DE91-4486-85DB-008ECAD8B514}"/>
                  </a:ext>
                </a:extLst>
              </p:cNvPr>
              <p:cNvSpPr/>
              <p:nvPr/>
            </p:nvSpPr>
            <p:spPr>
              <a:xfrm>
                <a:off x="8685664" y="4842807"/>
                <a:ext cx="136568" cy="13656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6B89F42-17C8-4D48-807E-17FD7C17A6B6}"/>
              </a:ext>
            </a:extLst>
          </p:cNvPr>
          <p:cNvCxnSpPr>
            <a:cxnSpLocks/>
          </p:cNvCxnSpPr>
          <p:nvPr/>
        </p:nvCxnSpPr>
        <p:spPr>
          <a:xfrm rot="2700000" flipV="1">
            <a:off x="9935540" y="4348134"/>
            <a:ext cx="0" cy="14549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BB118A-001C-4076-A117-32DB76936A65}"/>
              </a:ext>
            </a:extLst>
          </p:cNvPr>
          <p:cNvCxnSpPr>
            <a:cxnSpLocks/>
          </p:cNvCxnSpPr>
          <p:nvPr/>
        </p:nvCxnSpPr>
        <p:spPr>
          <a:xfrm flipV="1">
            <a:off x="9417499" y="4334568"/>
            <a:ext cx="869027" cy="12357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7B74FE7-262F-4827-8FFF-7AB002DE24D7}"/>
              </a:ext>
            </a:extLst>
          </p:cNvPr>
          <p:cNvCxnSpPr>
            <a:cxnSpLocks/>
          </p:cNvCxnSpPr>
          <p:nvPr/>
        </p:nvCxnSpPr>
        <p:spPr>
          <a:xfrm flipV="1">
            <a:off x="9389518" y="4230949"/>
            <a:ext cx="717208" cy="13709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6C01F11-1DE5-439E-B071-14942B655745}"/>
              </a:ext>
            </a:extLst>
          </p:cNvPr>
          <p:cNvCxnSpPr>
            <a:cxnSpLocks/>
          </p:cNvCxnSpPr>
          <p:nvPr/>
        </p:nvCxnSpPr>
        <p:spPr>
          <a:xfrm rot="2700000" flipV="1">
            <a:off x="7329667" y="4340713"/>
            <a:ext cx="0" cy="14549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A69B0DA-0445-4081-BF9F-B5355BDF63A0}"/>
              </a:ext>
            </a:extLst>
          </p:cNvPr>
          <p:cNvCxnSpPr>
            <a:cxnSpLocks/>
          </p:cNvCxnSpPr>
          <p:nvPr/>
        </p:nvCxnSpPr>
        <p:spPr>
          <a:xfrm rot="2700000" flipV="1">
            <a:off x="9903918" y="3913714"/>
            <a:ext cx="0" cy="1454942"/>
          </a:xfrm>
          <a:prstGeom prst="line">
            <a:avLst/>
          </a:prstGeom>
          <a:ln w="38100">
            <a:solidFill>
              <a:srgbClr val="199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Slide Number Placeholder 16">
            <a:extLst>
              <a:ext uri="{FF2B5EF4-FFF2-40B4-BE49-F238E27FC236}">
                <a16:creationId xmlns:a16="http://schemas.microsoft.com/office/drawing/2014/main" id="{312C9F81-6422-447A-995D-34A57D87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720" y="6440332"/>
            <a:ext cx="463732" cy="365125"/>
          </a:xfrm>
        </p:spPr>
        <p:txBody>
          <a:bodyPr/>
          <a:lstStyle/>
          <a:p>
            <a:fld id="{8D85F329-02EE-4F4A-8B74-A22642379FE5}" type="slidenum">
              <a:rPr lang="en-US" sz="16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6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EF01FC1-229A-43C9-9357-35B9DDCD5E82}"/>
                  </a:ext>
                </a:extLst>
              </p:cNvPr>
              <p:cNvSpPr txBox="1"/>
              <p:nvPr/>
            </p:nvSpPr>
            <p:spPr>
              <a:xfrm>
                <a:off x="4327693" y="4918650"/>
                <a:ext cx="1723805" cy="9326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EF01FC1-229A-43C9-9357-35B9DDCD5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93" y="4918650"/>
                <a:ext cx="1723805" cy="93262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A577D50-D405-4A08-8F27-46851E4B30DC}"/>
                  </a:ext>
                </a:extLst>
              </p:cNvPr>
              <p:cNvSpPr txBox="1"/>
              <p:nvPr/>
            </p:nvSpPr>
            <p:spPr>
              <a:xfrm>
                <a:off x="7269900" y="3469746"/>
                <a:ext cx="1594988" cy="9326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A577D50-D405-4A08-8F27-46851E4B3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900" y="3469746"/>
                <a:ext cx="1594988" cy="93262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230B803D-3FE2-44A4-8B31-7204134AD01B}"/>
              </a:ext>
            </a:extLst>
          </p:cNvPr>
          <p:cNvSpPr/>
          <p:nvPr/>
        </p:nvSpPr>
        <p:spPr>
          <a:xfrm>
            <a:off x="8917840" y="3622600"/>
            <a:ext cx="743207" cy="621817"/>
          </a:xfrm>
          <a:prstGeom prst="ellipse">
            <a:avLst/>
          </a:prstGeom>
          <a:noFill/>
          <a:ln w="57150">
            <a:solidFill>
              <a:srgbClr val="991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DA00DD3-13C6-405F-AD9A-CE0E2DDE86EC}"/>
                  </a:ext>
                </a:extLst>
              </p:cNvPr>
              <p:cNvSpPr txBox="1"/>
              <p:nvPr/>
            </p:nvSpPr>
            <p:spPr>
              <a:xfrm>
                <a:off x="8524820" y="3776452"/>
                <a:ext cx="1213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0" dirty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1" i="0" dirty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DA00DD3-13C6-405F-AD9A-CE0E2DDE8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20" y="3776452"/>
                <a:ext cx="121394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3" grpId="0"/>
      <p:bldP spid="109" grpId="0"/>
      <p:bldP spid="110" grpId="0" animBg="1"/>
      <p:bldP spid="1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D5487D36-20B9-4AF8-9845-4EE893DA08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11319</TotalTime>
  <Words>2519</Words>
  <Application>Microsoft Office PowerPoint</Application>
  <PresentationFormat>Custom</PresentationFormat>
  <Paragraphs>621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Aharoni</vt:lpstr>
      <vt:lpstr>Arial</vt:lpstr>
      <vt:lpstr>Barlow Condensed</vt:lpstr>
      <vt:lpstr>Calibri</vt:lpstr>
      <vt:lpstr>Calibri Light</vt:lpstr>
      <vt:lpstr>Cambria Math</vt:lpstr>
      <vt:lpstr>NimbusRomNo9L-Regu</vt:lpstr>
      <vt:lpstr>NimbusRomNo9L-ReguItal</vt:lpstr>
      <vt:lpstr>Noto Sans Symbols</vt:lpstr>
      <vt:lpstr>source-serif-pro</vt:lpstr>
      <vt:lpstr>Times New Roman</vt:lpstr>
      <vt:lpstr>Wingdings</vt:lpstr>
      <vt:lpstr>Wingdings 2</vt:lpstr>
      <vt:lpstr>Office Theme</vt:lpstr>
      <vt:lpstr>Metropolitan</vt:lpstr>
      <vt:lpstr>PowerPoint Presentation</vt:lpstr>
      <vt:lpstr>Motivation</vt:lpstr>
      <vt:lpstr>Human Brain and Biological Neurons</vt:lpstr>
      <vt:lpstr>Human Brain and Biological Neurons (cont’d)</vt:lpstr>
      <vt:lpstr>Modeling of a Biological Neuron</vt:lpstr>
      <vt:lpstr>Artificial Neuron</vt:lpstr>
      <vt:lpstr>Artificial Neuron (cont’d)</vt:lpstr>
      <vt:lpstr>Artificial Neuron (cont’d)</vt:lpstr>
      <vt:lpstr>Artificial Neuron (cont’d)</vt:lpstr>
      <vt:lpstr>Artificial Neuron (cont’d)</vt:lpstr>
      <vt:lpstr>Artificial Neuron Network (ANN)</vt:lpstr>
      <vt:lpstr>ANN (cont’d)</vt:lpstr>
      <vt:lpstr>ANN Transfer Functions</vt:lpstr>
      <vt:lpstr>Artificial Neuron: Transfer Function</vt:lpstr>
      <vt:lpstr>Artificial Neural Network (ANN)</vt:lpstr>
      <vt:lpstr>Learning Process: Summary</vt:lpstr>
      <vt:lpstr>Learning Process: Cost Function</vt:lpstr>
      <vt:lpstr>Learning Process: Epoch</vt:lpstr>
      <vt:lpstr>ANN Examples</vt:lpstr>
      <vt:lpstr>ANN Examples (cont’d)</vt:lpstr>
      <vt:lpstr>ANN Examples (cont’d)</vt:lpstr>
      <vt:lpstr>ANN Examples: XOR function </vt:lpstr>
      <vt:lpstr>ANN Examples: XOR function </vt:lpstr>
      <vt:lpstr>Feedforward Neural Network</vt:lpstr>
      <vt:lpstr>Gradient Descent</vt:lpstr>
      <vt:lpstr>Gradient Descent</vt:lpstr>
      <vt:lpstr>Understanding Backpropagation: Network and Notation</vt:lpstr>
      <vt:lpstr>Understanding Backpropagation</vt:lpstr>
      <vt:lpstr>Understanding Backpropagation</vt:lpstr>
      <vt:lpstr>Understanding Backpropagation</vt:lpstr>
      <vt:lpstr>Understanding Backpropagation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Shalaby</dc:creator>
  <cp:lastModifiedBy>Abdeltawab, Hisham</cp:lastModifiedBy>
  <cp:revision>579</cp:revision>
  <dcterms:created xsi:type="dcterms:W3CDTF">2018-12-20T16:44:09Z</dcterms:created>
  <dcterms:modified xsi:type="dcterms:W3CDTF">2024-04-27T09:13:12Z</dcterms:modified>
</cp:coreProperties>
</file>